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ča Pincová" userId="0c9dc588c873de1e" providerId="Windows Live" clId="Web-{AB0012FC-F18C-4D71-8A8F-7F68B8E05E69}"/>
    <pc:docChg chg="addSld delSld modSld modSection">
      <pc:chgData name="Nikča Pincová" userId="0c9dc588c873de1e" providerId="Windows Live" clId="Web-{AB0012FC-F18C-4D71-8A8F-7F68B8E05E69}" dt="2018-02-17T11:27:24.020" v="353"/>
      <pc:docMkLst>
        <pc:docMk/>
      </pc:docMkLst>
      <pc:sldChg chg="del">
        <pc:chgData name="Nikča Pincová" userId="0c9dc588c873de1e" providerId="Windows Live" clId="Web-{AB0012FC-F18C-4D71-8A8F-7F68B8E05E69}" dt="2018-02-17T11:04:02.978" v="45"/>
        <pc:sldMkLst>
          <pc:docMk/>
          <pc:sldMk cId="3175040291" sldId="259"/>
        </pc:sldMkLst>
      </pc:sldChg>
      <pc:sldChg chg="addSp delSp modSp new">
        <pc:chgData name="Nikča Pincová" userId="0c9dc588c873de1e" providerId="Windows Live" clId="Web-{AB0012FC-F18C-4D71-8A8F-7F68B8E05E69}" dt="2018-02-17T11:12:23.183" v="171"/>
        <pc:sldMkLst>
          <pc:docMk/>
          <pc:sldMk cId="566335575" sldId="261"/>
        </pc:sldMkLst>
        <pc:spChg chg="mod">
          <ac:chgData name="Nikča Pincová" userId="0c9dc588c873de1e" providerId="Windows Live" clId="Web-{AB0012FC-F18C-4D71-8A8F-7F68B8E05E69}" dt="2018-02-17T11:05:38.231" v="78"/>
          <ac:spMkLst>
            <pc:docMk/>
            <pc:sldMk cId="566335575" sldId="261"/>
            <ac:spMk id="2" creationId="{387CEC11-E7BE-48EF-A9B2-7155F6D02E70}"/>
          </ac:spMkLst>
        </pc:spChg>
        <pc:spChg chg="mod">
          <ac:chgData name="Nikča Pincová" userId="0c9dc588c873de1e" providerId="Windows Live" clId="Web-{AB0012FC-F18C-4D71-8A8F-7F68B8E05E69}" dt="2018-02-17T11:12:23.183" v="171"/>
          <ac:spMkLst>
            <pc:docMk/>
            <pc:sldMk cId="566335575" sldId="261"/>
            <ac:spMk id="3" creationId="{C74F71B8-050F-4857-B674-BDDC62FFCBC8}"/>
          </ac:spMkLst>
        </pc:spChg>
        <pc:spChg chg="del">
          <ac:chgData name="Nikča Pincová" userId="0c9dc588c873de1e" providerId="Windows Live" clId="Web-{AB0012FC-F18C-4D71-8A8F-7F68B8E05E69}" dt="2018-02-17T11:07:12.136" v="119"/>
          <ac:spMkLst>
            <pc:docMk/>
            <pc:sldMk cId="566335575" sldId="261"/>
            <ac:spMk id="4" creationId="{FFD4BF1D-4603-491C-9A40-72ADA498DA9A}"/>
          </ac:spMkLst>
        </pc:spChg>
        <pc:picChg chg="add mod ord">
          <ac:chgData name="Nikča Pincová" userId="0c9dc588c873de1e" providerId="Windows Live" clId="Web-{AB0012FC-F18C-4D71-8A8F-7F68B8E05E69}" dt="2018-02-17T11:07:22.948" v="121"/>
          <ac:picMkLst>
            <pc:docMk/>
            <pc:sldMk cId="566335575" sldId="261"/>
            <ac:picMk id="5" creationId="{A38975B3-48D6-43E6-83A7-EDAF904115C9}"/>
          </ac:picMkLst>
        </pc:picChg>
      </pc:sldChg>
      <pc:sldChg chg="modSp new del">
        <pc:chgData name="Nikča Pincová" userId="0c9dc588c873de1e" providerId="Windows Live" clId="Web-{AB0012FC-F18C-4D71-8A8F-7F68B8E05E69}" dt="2018-02-17T11:04:11.028" v="46"/>
        <pc:sldMkLst>
          <pc:docMk/>
          <pc:sldMk cId="3301174856" sldId="261"/>
        </pc:sldMkLst>
        <pc:spChg chg="mod">
          <ac:chgData name="Nikča Pincová" userId="0c9dc588c873de1e" providerId="Windows Live" clId="Web-{AB0012FC-F18C-4D71-8A8F-7F68B8E05E69}" dt="2018-02-17T11:03:44.822" v="44"/>
          <ac:spMkLst>
            <pc:docMk/>
            <pc:sldMk cId="3301174856" sldId="261"/>
            <ac:spMk id="2" creationId="{82882FE3-E86D-4DB1-BF78-534A183DFC0C}"/>
          </ac:spMkLst>
        </pc:spChg>
      </pc:sldChg>
      <pc:sldChg chg="addSp modSp new del">
        <pc:chgData name="Nikča Pincová" userId="0c9dc588c873de1e" providerId="Windows Live" clId="Web-{AB0012FC-F18C-4D71-8A8F-7F68B8E05E69}" dt="2018-02-17T11:25:44.268" v="303"/>
        <pc:sldMkLst>
          <pc:docMk/>
          <pc:sldMk cId="2219151716" sldId="262"/>
        </pc:sldMkLst>
        <pc:spChg chg="mod">
          <ac:chgData name="Nikča Pincová" userId="0c9dc588c873de1e" providerId="Windows Live" clId="Web-{AB0012FC-F18C-4D71-8A8F-7F68B8E05E69}" dt="2018-02-17T11:12:45.699" v="206"/>
          <ac:spMkLst>
            <pc:docMk/>
            <pc:sldMk cId="2219151716" sldId="262"/>
            <ac:spMk id="2" creationId="{624471A5-21C8-4675-BBA8-68E8DC852CF6}"/>
          </ac:spMkLst>
        </pc:spChg>
        <pc:spChg chg="mod">
          <ac:chgData name="Nikča Pincová" userId="0c9dc588c873de1e" providerId="Windows Live" clId="Web-{AB0012FC-F18C-4D71-8A8F-7F68B8E05E69}" dt="2018-02-17T11:23:41.735" v="287"/>
          <ac:spMkLst>
            <pc:docMk/>
            <pc:sldMk cId="2219151716" sldId="262"/>
            <ac:spMk id="3" creationId="{83FB213D-6F64-4CC4-BF02-46D1BBB472CB}"/>
          </ac:spMkLst>
        </pc:spChg>
        <pc:picChg chg="add mod">
          <ac:chgData name="Nikča Pincová" userId="0c9dc588c873de1e" providerId="Windows Live" clId="Web-{AB0012FC-F18C-4D71-8A8F-7F68B8E05E69}" dt="2018-02-17T11:24:28.344" v="289"/>
          <ac:picMkLst>
            <pc:docMk/>
            <pc:sldMk cId="2219151716" sldId="262"/>
            <ac:picMk id="4" creationId="{23AC831D-90B3-43B7-B969-AEFAFE237FE0}"/>
          </ac:picMkLst>
        </pc:picChg>
      </pc:sldChg>
      <pc:sldChg chg="add del replId">
        <pc:chgData name="Nikča Pincová" userId="0c9dc588c873de1e" providerId="Windows Live" clId="Web-{AB0012FC-F18C-4D71-8A8F-7F68B8E05E69}" dt="2018-02-17T11:25:51.722" v="304"/>
        <pc:sldMkLst>
          <pc:docMk/>
          <pc:sldMk cId="914118166" sldId="263"/>
        </pc:sldMkLst>
      </pc:sldChg>
      <pc:sldChg chg="addSp modSp add replId">
        <pc:chgData name="Nikča Pincová" userId="0c9dc588c873de1e" providerId="Windows Live" clId="Web-{AB0012FC-F18C-4D71-8A8F-7F68B8E05E69}" dt="2018-02-17T11:25:32.204" v="302"/>
        <pc:sldMkLst>
          <pc:docMk/>
          <pc:sldMk cId="2666612449" sldId="264"/>
        </pc:sldMkLst>
        <pc:picChg chg="mod">
          <ac:chgData name="Nikča Pincová" userId="0c9dc588c873de1e" providerId="Windows Live" clId="Web-{AB0012FC-F18C-4D71-8A8F-7F68B8E05E69}" dt="2018-02-17T11:25:29.923" v="301"/>
          <ac:picMkLst>
            <pc:docMk/>
            <pc:sldMk cId="2666612449" sldId="264"/>
            <ac:picMk id="4" creationId="{23AC831D-90B3-43B7-B969-AEFAFE237FE0}"/>
          </ac:picMkLst>
        </pc:picChg>
        <pc:picChg chg="add mod">
          <ac:chgData name="Nikča Pincová" userId="0c9dc588c873de1e" providerId="Windows Live" clId="Web-{AB0012FC-F18C-4D71-8A8F-7F68B8E05E69}" dt="2018-02-17T11:25:32.204" v="302"/>
          <ac:picMkLst>
            <pc:docMk/>
            <pc:sldMk cId="2666612449" sldId="264"/>
            <ac:picMk id="5" creationId="{5317759B-D204-41E3-8E5E-8D1FE4A6B507}"/>
          </ac:picMkLst>
        </pc:picChg>
      </pc:sldChg>
      <pc:sldChg chg="modSp new">
        <pc:chgData name="Nikča Pincová" userId="0c9dc588c873de1e" providerId="Windows Live" clId="Web-{AB0012FC-F18C-4D71-8A8F-7F68B8E05E69}" dt="2018-02-17T11:27:22.129" v="351"/>
        <pc:sldMkLst>
          <pc:docMk/>
          <pc:sldMk cId="2426836898" sldId="265"/>
        </pc:sldMkLst>
        <pc:spChg chg="mod">
          <ac:chgData name="Nikča Pincová" userId="0c9dc588c873de1e" providerId="Windows Live" clId="Web-{AB0012FC-F18C-4D71-8A8F-7F68B8E05E69}" dt="2018-02-17T11:27:22.129" v="351"/>
          <ac:spMkLst>
            <pc:docMk/>
            <pc:sldMk cId="2426836898" sldId="265"/>
            <ac:spMk id="3" creationId="{32D27A6D-E27E-4CDA-8FB4-54F9E6BF3448}"/>
          </ac:spMkLst>
        </pc:spChg>
      </pc:sldChg>
    </pc:docChg>
  </pc:docChgLst>
  <pc:docChgLst>
    <pc:chgData name="Nikča Pincová" userId="0c9dc588c873de1e" providerId="Windows Live" clId="Web-{8DC56482-423E-4A18-A9AC-F738D54111AC}"/>
    <pc:docChg chg="addSld modSld modSection">
      <pc:chgData name="Nikča Pincová" userId="0c9dc588c873de1e" providerId="Windows Live" clId="Web-{8DC56482-423E-4A18-A9AC-F738D54111AC}" dt="2018-02-17T10:57:57.423" v="363"/>
      <pc:docMkLst>
        <pc:docMk/>
      </pc:docMkLst>
      <pc:sldChg chg="modSp">
        <pc:chgData name="Nikča Pincová" userId="0c9dc588c873de1e" providerId="Windows Live" clId="Web-{8DC56482-423E-4A18-A9AC-F738D54111AC}" dt="2018-02-17T10:44:18.657" v="226"/>
        <pc:sldMkLst>
          <pc:docMk/>
          <pc:sldMk cId="128632686" sldId="256"/>
        </pc:sldMkLst>
        <pc:spChg chg="mod">
          <ac:chgData name="Nikča Pincová" userId="0c9dc588c873de1e" providerId="Windows Live" clId="Web-{8DC56482-423E-4A18-A9AC-F738D54111AC}" dt="2018-02-17T10:44:18.657" v="226"/>
          <ac:spMkLst>
            <pc:docMk/>
            <pc:sldMk cId="128632686" sldId="256"/>
            <ac:spMk id="2" creationId="{00000000-0000-0000-0000-000000000000}"/>
          </ac:spMkLst>
        </pc:spChg>
        <pc:spChg chg="mod">
          <ac:chgData name="Nikča Pincová" userId="0c9dc588c873de1e" providerId="Windows Live" clId="Web-{8DC56482-423E-4A18-A9AC-F738D54111AC}" dt="2018-02-17T10:44:05.719" v="223"/>
          <ac:spMkLst>
            <pc:docMk/>
            <pc:sldMk cId="128632686" sldId="256"/>
            <ac:spMk id="3" creationId="{00000000-0000-0000-0000-000000000000}"/>
          </ac:spMkLst>
        </pc:spChg>
      </pc:sldChg>
      <pc:sldChg chg="modSp new">
        <pc:chgData name="Nikča Pincová" userId="0c9dc588c873de1e" providerId="Windows Live" clId="Web-{8DC56482-423E-4A18-A9AC-F738D54111AC}" dt="2018-02-17T10:24:07.582" v="75"/>
        <pc:sldMkLst>
          <pc:docMk/>
          <pc:sldMk cId="2476524429" sldId="257"/>
        </pc:sldMkLst>
        <pc:spChg chg="mod">
          <ac:chgData name="Nikča Pincová" userId="0c9dc588c873de1e" providerId="Windows Live" clId="Web-{8DC56482-423E-4A18-A9AC-F738D54111AC}" dt="2018-02-17T10:24:07.582" v="75"/>
          <ac:spMkLst>
            <pc:docMk/>
            <pc:sldMk cId="2476524429" sldId="257"/>
            <ac:spMk id="3" creationId="{1CB1BC8B-D056-44A2-BD63-91C8F4BB881A}"/>
          </ac:spMkLst>
        </pc:spChg>
      </pc:sldChg>
      <pc:sldChg chg="addSp delSp modSp new">
        <pc:chgData name="Nikča Pincová" userId="0c9dc588c873de1e" providerId="Windows Live" clId="Web-{8DC56482-423E-4A18-A9AC-F738D54111AC}" dt="2018-02-17T10:37:57.638" v="181"/>
        <pc:sldMkLst>
          <pc:docMk/>
          <pc:sldMk cId="343289451" sldId="258"/>
        </pc:sldMkLst>
        <pc:spChg chg="mod">
          <ac:chgData name="Nikča Pincová" userId="0c9dc588c873de1e" providerId="Windows Live" clId="Web-{8DC56482-423E-4A18-A9AC-F738D54111AC}" dt="2018-02-17T10:25:58.397" v="122"/>
          <ac:spMkLst>
            <pc:docMk/>
            <pc:sldMk cId="343289451" sldId="258"/>
            <ac:spMk id="2" creationId="{BA7D700B-A3DD-4CAA-B1D8-2A1E77FDE16E}"/>
          </ac:spMkLst>
        </pc:spChg>
        <pc:spChg chg="mod">
          <ac:chgData name="Nikča Pincová" userId="0c9dc588c873de1e" providerId="Windows Live" clId="Web-{8DC56482-423E-4A18-A9AC-F738D54111AC}" dt="2018-02-17T10:37:57.638" v="181"/>
          <ac:spMkLst>
            <pc:docMk/>
            <pc:sldMk cId="343289451" sldId="258"/>
            <ac:spMk id="3" creationId="{8EC85AFB-9BFE-4B31-8EE4-9EBF91287F59}"/>
          </ac:spMkLst>
        </pc:spChg>
        <pc:spChg chg="del">
          <ac:chgData name="Nikča Pincová" userId="0c9dc588c873de1e" providerId="Windows Live" clId="Web-{8DC56482-423E-4A18-A9AC-F738D54111AC}" dt="2018-02-17T10:26:28.381" v="125"/>
          <ac:spMkLst>
            <pc:docMk/>
            <pc:sldMk cId="343289451" sldId="258"/>
            <ac:spMk id="4" creationId="{5C4A83D1-61C8-418A-A746-DCF2C1573AE0}"/>
          </ac:spMkLst>
        </pc:spChg>
        <pc:picChg chg="add mod ord">
          <ac:chgData name="Nikča Pincová" userId="0c9dc588c873de1e" providerId="Windows Live" clId="Web-{8DC56482-423E-4A18-A9AC-F738D54111AC}" dt="2018-02-17T10:27:10.476" v="134"/>
          <ac:picMkLst>
            <pc:docMk/>
            <pc:sldMk cId="343289451" sldId="258"/>
            <ac:picMk id="5" creationId="{86A679B9-B5A3-481B-95DD-C7CBE70144BE}"/>
          </ac:picMkLst>
        </pc:picChg>
      </pc:sldChg>
      <pc:sldChg chg="addSp delSp modSp new">
        <pc:chgData name="Nikča Pincová" userId="0c9dc588c873de1e" providerId="Windows Live" clId="Web-{8DC56482-423E-4A18-A9AC-F738D54111AC}" dt="2018-02-17T10:57:54.048" v="361"/>
        <pc:sldMkLst>
          <pc:docMk/>
          <pc:sldMk cId="3175040291" sldId="259"/>
        </pc:sldMkLst>
        <pc:spChg chg="mod">
          <ac:chgData name="Nikča Pincová" userId="0c9dc588c873de1e" providerId="Windows Live" clId="Web-{8DC56482-423E-4A18-A9AC-F738D54111AC}" dt="2018-02-17T10:56:00.450" v="302"/>
          <ac:spMkLst>
            <pc:docMk/>
            <pc:sldMk cId="3175040291" sldId="259"/>
            <ac:spMk id="2" creationId="{969E4F42-16BA-4F53-823D-B371341FEB3C}"/>
          </ac:spMkLst>
        </pc:spChg>
        <pc:spChg chg="del">
          <ac:chgData name="Nikča Pincová" userId="0c9dc588c873de1e" providerId="Windows Live" clId="Web-{8DC56482-423E-4A18-A9AC-F738D54111AC}" dt="2018-02-17T10:45:44.501" v="229"/>
          <ac:spMkLst>
            <pc:docMk/>
            <pc:sldMk cId="3175040291" sldId="259"/>
            <ac:spMk id="3" creationId="{3090A380-B6C8-4D2B-852F-1AA7AA57732C}"/>
          </ac:spMkLst>
        </pc:spChg>
        <pc:spChg chg="del mod">
          <ac:chgData name="Nikča Pincová" userId="0c9dc588c873de1e" providerId="Windows Live" clId="Web-{8DC56482-423E-4A18-A9AC-F738D54111AC}" dt="2018-02-17T10:54:45.654" v="259"/>
          <ac:spMkLst>
            <pc:docMk/>
            <pc:sldMk cId="3175040291" sldId="259"/>
            <ac:spMk id="4" creationId="{4A4144AC-1BF8-4A56-B58F-BFC75ED22E03}"/>
          </ac:spMkLst>
        </pc:spChg>
        <pc:spChg chg="add del mod">
          <ac:chgData name="Nikča Pincová" userId="0c9dc588c873de1e" providerId="Windows Live" clId="Web-{8DC56482-423E-4A18-A9AC-F738D54111AC}" dt="2018-02-17T10:54:31.544" v="253"/>
          <ac:spMkLst>
            <pc:docMk/>
            <pc:sldMk cId="3175040291" sldId="259"/>
            <ac:spMk id="8" creationId="{AF8D3590-9B04-4313-A7D3-FE8490750DDC}"/>
          </ac:spMkLst>
        </pc:spChg>
        <pc:spChg chg="add mod">
          <ac:chgData name="Nikča Pincová" userId="0c9dc588c873de1e" providerId="Windows Live" clId="Web-{8DC56482-423E-4A18-A9AC-F738D54111AC}" dt="2018-02-17T10:57:54.048" v="361"/>
          <ac:spMkLst>
            <pc:docMk/>
            <pc:sldMk cId="3175040291" sldId="259"/>
            <ac:spMk id="12" creationId="{7A4DEE45-D3FC-42C0-935D-330E3A354549}"/>
          </ac:spMkLst>
        </pc:spChg>
        <pc:picChg chg="add del mod ord">
          <ac:chgData name="Nikča Pincová" userId="0c9dc588c873de1e" providerId="Windows Live" clId="Web-{8DC56482-423E-4A18-A9AC-F738D54111AC}" dt="2018-02-17T10:54:05.404" v="249"/>
          <ac:picMkLst>
            <pc:docMk/>
            <pc:sldMk cId="3175040291" sldId="259"/>
            <ac:picMk id="5" creationId="{6A5DDF4A-2FB7-4495-9458-40EA6DF6D3B7}"/>
          </ac:picMkLst>
        </pc:picChg>
        <pc:picChg chg="add del mod ord">
          <ac:chgData name="Nikča Pincová" userId="0c9dc588c873de1e" providerId="Windows Live" clId="Web-{8DC56482-423E-4A18-A9AC-F738D54111AC}" dt="2018-02-17T10:54:51.310" v="260"/>
          <ac:picMkLst>
            <pc:docMk/>
            <pc:sldMk cId="3175040291" sldId="259"/>
            <ac:picMk id="9" creationId="{0C2596F3-DD37-44D0-B331-19F050D6F298}"/>
          </ac:picMkLst>
        </pc:picChg>
      </pc:sldChg>
      <pc:sldChg chg="addSp modSp new">
        <pc:chgData name="Nikča Pincová" userId="0c9dc588c873de1e" providerId="Windows Live" clId="Web-{8DC56482-423E-4A18-A9AC-F738D54111AC}" dt="2018-02-17T10:53:55.872" v="248"/>
        <pc:sldMkLst>
          <pc:docMk/>
          <pc:sldMk cId="700165559" sldId="260"/>
        </pc:sldMkLst>
        <pc:picChg chg="add mod">
          <ac:chgData name="Nikča Pincová" userId="0c9dc588c873de1e" providerId="Windows Live" clId="Web-{8DC56482-423E-4A18-A9AC-F738D54111AC}" dt="2018-02-17T10:53:55.872" v="248"/>
          <ac:picMkLst>
            <pc:docMk/>
            <pc:sldMk cId="700165559" sldId="260"/>
            <ac:picMk id="3" creationId="{A664BB1A-2B33-49D3-A0B4-491EF237924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Okres_Bene&#353;ov" TargetMode="External"/><Relationship Id="rId2" Type="http://schemas.openxmlformats.org/officeDocument/2006/relationships/hyperlink" Target="https://www.google.cz/destination/map/topsights?q=bene&#353;ovsk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zamek-konopiste.cz/cs" TargetMode="External"/><Relationship Id="rId5" Type="http://schemas.openxmlformats.org/officeDocument/2006/relationships/hyperlink" Target="https://www.vyletnik.cz/tipy-na-vylety/stredni-cechy/posazavi-a-benesovsko/" TargetMode="External"/><Relationship Id="rId4" Type="http://schemas.openxmlformats.org/officeDocument/2006/relationships/hyperlink" Target="https://turistickyatlas.cz/vse/okres/benesov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2425700"/>
            <a:ext cx="8615899" cy="1117600"/>
          </a:xfrm>
        </p:spPr>
        <p:txBody>
          <a:bodyPr>
            <a:noAutofit/>
          </a:bodyPr>
          <a:lstStyle/>
          <a:p>
            <a:r>
              <a:rPr lang="cs-CZ" sz="9600" dirty="0" err="1" smtClean="0">
                <a:solidFill>
                  <a:srgbClr val="660033"/>
                </a:solidFill>
              </a:rPr>
              <a:t>BENEŠOvsko</a:t>
            </a:r>
            <a:endParaRPr lang="en-US" sz="9600" dirty="0">
              <a:solidFill>
                <a:srgbClr val="66003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848" y="4864100"/>
            <a:ext cx="8857752" cy="952500"/>
          </a:xfrm>
        </p:spPr>
        <p:txBody>
          <a:bodyPr vert="horz" lIns="91440" tIns="91440" rIns="91440" bIns="91440" rtlCol="0" anchor="t">
            <a:noAutofit/>
          </a:bodyPr>
          <a:lstStyle/>
          <a:p>
            <a:r>
              <a:rPr lang="en-US" sz="2800" dirty="0" err="1" smtClean="0"/>
              <a:t>Fabiánová</a:t>
            </a:r>
            <a:r>
              <a:rPr lang="cs-CZ" sz="2800" dirty="0" smtClean="0"/>
              <a:t> </a:t>
            </a:r>
            <a:r>
              <a:rPr lang="en-US" sz="2800" dirty="0" smtClean="0"/>
              <a:t>PETRA</a:t>
            </a:r>
            <a:r>
              <a:rPr lang="cs-CZ" sz="2800" dirty="0" smtClean="0"/>
              <a:t> </a:t>
            </a:r>
            <a:r>
              <a:rPr lang="en-US" sz="2800" dirty="0" err="1" smtClean="0"/>
              <a:t>hc</a:t>
            </a:r>
            <a:r>
              <a:rPr lang="cs-CZ" sz="2800" dirty="0" smtClean="0"/>
              <a:t>2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0" y="676275"/>
            <a:ext cx="2046287" cy="23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466" y="3721100"/>
            <a:ext cx="372362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smtClean="0"/>
              <a:t>ZDROJE: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108200"/>
            <a:ext cx="9603275" cy="3358145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www.google.cz/destination/map/topsights?q=benešovsko</a:t>
            </a:r>
            <a:endParaRPr lang="cs-CZ" dirty="0"/>
          </a:p>
          <a:p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cs.wikipedia.org/wiki/Okres_Benešov</a:t>
            </a:r>
            <a:endParaRPr lang="cs-CZ" dirty="0" smtClean="0"/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turistickyatlas.cz/vse/okres/benesov.html</a:t>
            </a:r>
            <a:endParaRPr lang="cs-CZ" dirty="0" smtClean="0"/>
          </a:p>
          <a:p>
            <a:r>
              <a:rPr lang="cs-CZ" dirty="0">
                <a:hlinkClick r:id="rId5"/>
              </a:rPr>
              <a:t>https://www.vyletnik.cz/tipy-na-vylety/stredni-cechy/posazavi-a-benesovsko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</a:t>
            </a:r>
            <a:r>
              <a:rPr lang="cs-CZ" dirty="0">
                <a:hlinkClick r:id="rId6"/>
              </a:rPr>
              <a:t>://</a:t>
            </a:r>
            <a:r>
              <a:rPr lang="cs-CZ" dirty="0" smtClean="0">
                <a:hlinkClick r:id="rId6"/>
              </a:rPr>
              <a:t>www.zamek-konopiste.cz/cs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16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952500"/>
            <a:ext cx="9603275" cy="90125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ZÁKLADNÍ INFORMACE: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5201" y="1955800"/>
            <a:ext cx="10089654" cy="4775200"/>
          </a:xfrm>
        </p:spPr>
        <p:txBody>
          <a:bodyPr>
            <a:normAutofit/>
          </a:bodyPr>
          <a:lstStyle/>
          <a:p>
            <a:r>
              <a:rPr lang="cs-CZ" sz="2200" b="1" dirty="0"/>
              <a:t>Okres Benešov</a:t>
            </a:r>
            <a:r>
              <a:rPr lang="cs-CZ" sz="2200" dirty="0"/>
              <a:t>  </a:t>
            </a:r>
            <a:r>
              <a:rPr lang="cs-CZ" sz="2200" dirty="0" smtClean="0"/>
              <a:t>je </a:t>
            </a:r>
            <a:r>
              <a:rPr lang="cs-CZ" sz="2200" dirty="0"/>
              <a:t>druhým nejrozlehlejším okresem ve Středočeském kraji</a:t>
            </a:r>
            <a:r>
              <a:rPr lang="cs-CZ" sz="2200" dirty="0" smtClean="0"/>
              <a:t>.</a:t>
            </a:r>
          </a:p>
          <a:p>
            <a:r>
              <a:rPr lang="cs-CZ" sz="2200" dirty="0" smtClean="0"/>
              <a:t>Rozkládá </a:t>
            </a:r>
            <a:r>
              <a:rPr lang="cs-CZ" sz="2200" dirty="0"/>
              <a:t>se v jeho jihovýchodní části</a:t>
            </a:r>
            <a:r>
              <a:rPr lang="cs-CZ" sz="2200" dirty="0" smtClean="0"/>
              <a:t>.</a:t>
            </a:r>
          </a:p>
          <a:p>
            <a:r>
              <a:rPr lang="cs-CZ" sz="2200" dirty="0" smtClean="0"/>
              <a:t>Okresním městem</a:t>
            </a:r>
            <a:r>
              <a:rPr lang="cs-CZ" sz="2200" dirty="0"/>
              <a:t> </a:t>
            </a:r>
            <a:r>
              <a:rPr lang="cs-CZ" sz="2200" dirty="0" smtClean="0"/>
              <a:t>je Benešov.</a:t>
            </a:r>
          </a:p>
          <a:p>
            <a:r>
              <a:rPr lang="cs-CZ" sz="2200" dirty="0" smtClean="0"/>
              <a:t>Rozloha okolo 1</a:t>
            </a:r>
            <a:r>
              <a:rPr lang="cs-CZ" sz="2200" dirty="0"/>
              <a:t> </a:t>
            </a:r>
            <a:r>
              <a:rPr lang="cs-CZ" sz="2200" dirty="0" smtClean="0"/>
              <a:t>4500 km².</a:t>
            </a:r>
          </a:p>
          <a:p>
            <a:r>
              <a:rPr lang="cs-CZ" sz="2200" dirty="0"/>
              <a:t>97 972 (2018</a:t>
            </a:r>
            <a:r>
              <a:rPr lang="cs-CZ" sz="2200" dirty="0" smtClean="0"/>
              <a:t>) obyvatel.</a:t>
            </a:r>
          </a:p>
          <a:p>
            <a:r>
              <a:rPr lang="cs-CZ" sz="2200" dirty="0"/>
              <a:t>Sousedí s okresy Příbram, Praha-západ, </a:t>
            </a:r>
            <a:endParaRPr lang="cs-CZ" sz="2200" dirty="0" smtClean="0"/>
          </a:p>
          <a:p>
            <a:pPr marL="0" indent="0">
              <a:buNone/>
            </a:pPr>
            <a:r>
              <a:rPr lang="cs-CZ" sz="2200" dirty="0" smtClean="0"/>
              <a:t>   Praha-východ</a:t>
            </a:r>
            <a:r>
              <a:rPr lang="cs-CZ" sz="2200" dirty="0"/>
              <a:t>, </a:t>
            </a:r>
            <a:r>
              <a:rPr lang="cs-CZ" sz="2200" dirty="0" smtClean="0"/>
              <a:t>Kolín, Kutná </a:t>
            </a:r>
            <a:r>
              <a:rPr lang="cs-CZ" sz="2200" dirty="0"/>
              <a:t>Hora, Havlíčkův Brod, Pelhřimov, Tábor a Písek.</a:t>
            </a:r>
            <a:endParaRPr lang="cs-CZ" sz="2200" dirty="0" smtClean="0"/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850" y="2590800"/>
            <a:ext cx="42638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13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965200"/>
            <a:ext cx="9603275" cy="88855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PŘÍRODNÍ PŘEDPOKLADY: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9800" y="2015732"/>
            <a:ext cx="10642599" cy="3965968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+mj-lt"/>
              </a:rPr>
              <a:t>Povrch </a:t>
            </a:r>
            <a:r>
              <a:rPr lang="cs-CZ" sz="2200" dirty="0" smtClean="0">
                <a:latin typeface="+mj-lt"/>
              </a:rPr>
              <a:t>převážně tvoří </a:t>
            </a:r>
            <a:r>
              <a:rPr lang="cs-CZ" sz="2200" dirty="0">
                <a:latin typeface="+mj-lt"/>
              </a:rPr>
              <a:t>Středočeská pahorkatina v povodí střední Vltavy a dolní Sázavy. </a:t>
            </a:r>
            <a:endParaRPr lang="cs-CZ" sz="2200" dirty="0" smtClean="0">
              <a:latin typeface="+mj-lt"/>
            </a:endParaRPr>
          </a:p>
          <a:p>
            <a:r>
              <a:rPr lang="cs-CZ" sz="2200" dirty="0" smtClean="0">
                <a:latin typeface="+mj-lt"/>
              </a:rPr>
              <a:t>Terén </a:t>
            </a:r>
            <a:r>
              <a:rPr lang="cs-CZ" sz="2200" dirty="0">
                <a:latin typeface="+mj-lt"/>
              </a:rPr>
              <a:t>okresu je členitý, lesnatý, s mnoha rybníky</a:t>
            </a:r>
            <a:r>
              <a:rPr lang="cs-CZ" sz="2200" dirty="0" smtClean="0">
                <a:latin typeface="+mj-lt"/>
              </a:rPr>
              <a:t>.</a:t>
            </a:r>
          </a:p>
          <a:p>
            <a:r>
              <a:rPr lang="cs-CZ" sz="2200" dirty="0" smtClean="0">
                <a:latin typeface="+mj-lt"/>
              </a:rPr>
              <a:t>Nejvyšším </a:t>
            </a:r>
            <a:r>
              <a:rPr lang="cs-CZ" sz="2200" dirty="0">
                <a:latin typeface="+mj-lt"/>
              </a:rPr>
              <a:t>bodem okresu je vrch </a:t>
            </a:r>
            <a:r>
              <a:rPr lang="cs-CZ" sz="2200" dirty="0" err="1">
                <a:latin typeface="+mj-lt"/>
              </a:rPr>
              <a:t>Mezivrata</a:t>
            </a:r>
            <a:r>
              <a:rPr lang="cs-CZ" sz="2200" dirty="0">
                <a:latin typeface="+mj-lt"/>
              </a:rPr>
              <a:t> (713 m n. m</a:t>
            </a:r>
            <a:r>
              <a:rPr lang="cs-CZ" sz="2200" dirty="0" smtClean="0">
                <a:latin typeface="+mj-lt"/>
              </a:rPr>
              <a:t>.).</a:t>
            </a:r>
          </a:p>
          <a:p>
            <a:r>
              <a:rPr lang="cs-CZ" sz="2200" dirty="0"/>
              <a:t>V jižní části Benešovska se nachází CHKO Blaník. </a:t>
            </a:r>
            <a:endParaRPr lang="cs-CZ" sz="2200" dirty="0" smtClean="0"/>
          </a:p>
          <a:p>
            <a:endParaRPr lang="cs-CZ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893" y="4135664"/>
            <a:ext cx="3784081" cy="257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89235"/>
            <a:ext cx="43307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8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1700" y="2352868"/>
            <a:ext cx="10464799" cy="3679632"/>
          </a:xfrm>
        </p:spPr>
        <p:txBody>
          <a:bodyPr/>
          <a:lstStyle/>
          <a:p>
            <a:r>
              <a:rPr lang="cs-CZ" sz="2200" dirty="0"/>
              <a:t>V</a:t>
            </a:r>
            <a:r>
              <a:rPr lang="en-US" sz="2200" dirty="0" err="1"/>
              <a:t>odní</a:t>
            </a:r>
            <a:r>
              <a:rPr lang="cs-CZ" sz="2200" dirty="0"/>
              <a:t> </a:t>
            </a:r>
            <a:r>
              <a:rPr lang="en-US" sz="2200" dirty="0" err="1"/>
              <a:t>nádrže</a:t>
            </a:r>
            <a:r>
              <a:rPr lang="en-US" sz="2200" dirty="0"/>
              <a:t> </a:t>
            </a:r>
            <a:r>
              <a:rPr lang="en-US" sz="2200" dirty="0" err="1"/>
              <a:t>Slapy</a:t>
            </a:r>
            <a:r>
              <a:rPr lang="en-US" sz="2200" dirty="0"/>
              <a:t> a </a:t>
            </a:r>
            <a:r>
              <a:rPr lang="en-US" sz="2200" dirty="0" err="1"/>
              <a:t>Švihov</a:t>
            </a:r>
            <a:r>
              <a:rPr lang="en-US" sz="2200" dirty="0"/>
              <a:t>. </a:t>
            </a:r>
            <a:endParaRPr lang="cs-CZ" sz="2200" dirty="0"/>
          </a:p>
          <a:p>
            <a:r>
              <a:rPr lang="cs-CZ" sz="2200" dirty="0"/>
              <a:t>Rozmanitá krajina s vodními toky umožňuje rekreaci, turistiku i návštěvy kulturních památek</a:t>
            </a:r>
            <a:r>
              <a:rPr lang="cs-CZ" sz="2200" dirty="0" smtClean="0"/>
              <a:t>.</a:t>
            </a:r>
          </a:p>
          <a:p>
            <a:r>
              <a:rPr lang="cs-CZ" sz="2200" dirty="0"/>
              <a:t>Okres přibližně ohraničují toky řek </a:t>
            </a:r>
            <a:r>
              <a:rPr lang="cs-CZ" sz="2200" b="1" dirty="0"/>
              <a:t>Vltava</a:t>
            </a:r>
            <a:r>
              <a:rPr lang="cs-CZ" sz="2200" dirty="0"/>
              <a:t>, </a:t>
            </a:r>
            <a:r>
              <a:rPr lang="cs-CZ" sz="2200" b="1" dirty="0"/>
              <a:t>Sázava</a:t>
            </a:r>
            <a:r>
              <a:rPr lang="cs-CZ" sz="2200" dirty="0"/>
              <a:t> a </a:t>
            </a:r>
            <a:r>
              <a:rPr lang="cs-CZ" sz="2200" b="1" dirty="0"/>
              <a:t>Želivka</a:t>
            </a:r>
            <a:r>
              <a:rPr lang="cs-CZ" sz="2200" dirty="0" smtClean="0"/>
              <a:t>.</a:t>
            </a:r>
          </a:p>
          <a:p>
            <a:r>
              <a:rPr lang="cs-CZ" sz="2200" dirty="0"/>
              <a:t>Největším rybníkem okresu je Podhrázský </a:t>
            </a:r>
            <a:r>
              <a:rPr lang="cs-CZ" sz="2200" dirty="0" smtClean="0"/>
              <a:t>rybník (obce</a:t>
            </a:r>
            <a:r>
              <a:rPr lang="cs-CZ" sz="2200" dirty="0"/>
              <a:t> </a:t>
            </a:r>
            <a:r>
              <a:rPr lang="cs-CZ" sz="2200" dirty="0" smtClean="0"/>
              <a:t>Olbramovice) , také je </a:t>
            </a:r>
            <a:r>
              <a:rPr lang="cs-CZ" sz="2200" dirty="0"/>
              <a:t>přírodní reservací</a:t>
            </a:r>
            <a:r>
              <a:rPr lang="cs-CZ" sz="2200" dirty="0" smtClean="0"/>
              <a:t>.</a:t>
            </a:r>
          </a:p>
          <a:p>
            <a:endParaRPr lang="cs-CZ" sz="2200" dirty="0" smtClean="0"/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300039"/>
            <a:ext cx="3657600" cy="205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300039"/>
            <a:ext cx="3546474" cy="22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4919662"/>
            <a:ext cx="311785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0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1028700"/>
            <a:ext cx="9603275" cy="82505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Dopravní předpoklady: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4901" y="2057400"/>
            <a:ext cx="9949954" cy="3987800"/>
          </a:xfrm>
        </p:spPr>
        <p:txBody>
          <a:bodyPr/>
          <a:lstStyle/>
          <a:p>
            <a:r>
              <a:rPr lang="cs-CZ" sz="2200" dirty="0"/>
              <a:t>Benešovským okresem prochází dálnice </a:t>
            </a:r>
            <a:r>
              <a:rPr lang="cs-CZ" sz="2200" dirty="0" smtClean="0"/>
              <a:t>D1.</a:t>
            </a:r>
          </a:p>
          <a:p>
            <a:r>
              <a:rPr lang="cs-CZ" sz="2200" dirty="0"/>
              <a:t>S</a:t>
            </a:r>
            <a:r>
              <a:rPr lang="cs-CZ" sz="2200" dirty="0" smtClean="0"/>
              <a:t>ilnice </a:t>
            </a:r>
            <a:r>
              <a:rPr lang="cs-CZ" sz="2200" dirty="0"/>
              <a:t>E55 na Benešov a Tábor. </a:t>
            </a:r>
            <a:endParaRPr lang="cs-CZ" sz="2200" dirty="0" smtClean="0"/>
          </a:p>
          <a:p>
            <a:r>
              <a:rPr lang="cs-CZ" sz="2200" dirty="0" smtClean="0"/>
              <a:t>Velmi dobré autobusové a vlakové spojení.</a:t>
            </a:r>
          </a:p>
          <a:p>
            <a:endParaRPr lang="cs-CZ" sz="2200" dirty="0" smtClean="0"/>
          </a:p>
          <a:p>
            <a:endParaRPr lang="cs-CZ" sz="2200" dirty="0" smtClean="0"/>
          </a:p>
          <a:p>
            <a:endParaRPr lang="cs-CZ" sz="2200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99" y="3746499"/>
            <a:ext cx="4714875" cy="293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03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952500"/>
            <a:ext cx="9603275" cy="90125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KULTURNĚ HISTORICKÉ PŘEDPOKLADY: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6801" y="2273300"/>
            <a:ext cx="9988054" cy="3403600"/>
          </a:xfrm>
        </p:spPr>
        <p:txBody>
          <a:bodyPr>
            <a:normAutofit fontScale="25000" lnSpcReduction="20000"/>
          </a:bodyPr>
          <a:lstStyle/>
          <a:p>
            <a:r>
              <a:rPr lang="cs-CZ" sz="8800" dirty="0" smtClean="0"/>
              <a:t>Zámek Konopiště</a:t>
            </a:r>
          </a:p>
          <a:p>
            <a:r>
              <a:rPr lang="cs-CZ" sz="8800" dirty="0" smtClean="0"/>
              <a:t>Hrad Český Šternberk</a:t>
            </a:r>
          </a:p>
          <a:p>
            <a:r>
              <a:rPr lang="cs-CZ" sz="8800" dirty="0"/>
              <a:t>Vyhlídka </a:t>
            </a:r>
            <a:r>
              <a:rPr lang="cs-CZ" sz="8800" dirty="0" smtClean="0"/>
              <a:t>Máj (kousek od vesnice </a:t>
            </a:r>
            <a:r>
              <a:rPr lang="cs-CZ" sz="8800" dirty="0" err="1" smtClean="0"/>
              <a:t>Teletín</a:t>
            </a:r>
            <a:r>
              <a:rPr lang="cs-CZ" sz="8800" dirty="0" smtClean="0"/>
              <a:t>)</a:t>
            </a:r>
          </a:p>
          <a:p>
            <a:r>
              <a:rPr lang="cs-CZ" sz="8800" dirty="0"/>
              <a:t>Klášter </a:t>
            </a:r>
            <a:r>
              <a:rPr lang="cs-CZ" sz="8800" dirty="0" smtClean="0"/>
              <a:t>Sázava</a:t>
            </a:r>
          </a:p>
          <a:p>
            <a:r>
              <a:rPr lang="cs-CZ" sz="8800" dirty="0"/>
              <a:t>Z</a:t>
            </a:r>
            <a:r>
              <a:rPr lang="cs-CZ" sz="8800" dirty="0" smtClean="0"/>
              <a:t>ámecký park (Vlašim)</a:t>
            </a:r>
          </a:p>
          <a:p>
            <a:r>
              <a:rPr lang="pl-PL" sz="8800" dirty="0"/>
              <a:t>Hrad v Týnci nad </a:t>
            </a:r>
            <a:r>
              <a:rPr lang="pl-PL" sz="8800" dirty="0" smtClean="0"/>
              <a:t>Sázavou</a:t>
            </a:r>
          </a:p>
          <a:p>
            <a:r>
              <a:rPr lang="cs-CZ" sz="8800" dirty="0"/>
              <a:t>Muzeum umění a </a:t>
            </a:r>
            <a:r>
              <a:rPr lang="cs-CZ" sz="8800" dirty="0" smtClean="0"/>
              <a:t>designu (Benešov)</a:t>
            </a:r>
          </a:p>
          <a:p>
            <a:pPr marL="0" indent="0">
              <a:buNone/>
            </a:pPr>
            <a:r>
              <a:rPr lang="cs-CZ" sz="6800" dirty="0"/>
              <a:t/>
            </a:r>
            <a:br>
              <a:rPr lang="cs-CZ" sz="6800" dirty="0"/>
            </a:br>
            <a:endParaRPr lang="cs-CZ" sz="6800" dirty="0" smtClean="0"/>
          </a:p>
          <a:p>
            <a:pPr marL="0" indent="0">
              <a:buNone/>
            </a:pPr>
            <a:r>
              <a:rPr lang="cs-CZ" sz="2200" dirty="0"/>
              <a:t/>
            </a:r>
            <a:br>
              <a:rPr lang="cs-CZ" sz="2200" dirty="0"/>
            </a:br>
            <a:r>
              <a:rPr lang="cs-CZ" sz="2400" dirty="0"/>
              <a:t/>
            </a:r>
            <a:br>
              <a:rPr lang="cs-CZ" sz="2400" dirty="0"/>
            </a:br>
            <a:endParaRPr lang="cs-CZ" sz="2200" dirty="0" smtClean="0"/>
          </a:p>
          <a:p>
            <a:endParaRPr lang="cs-CZ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68" y="4318001"/>
            <a:ext cx="4571932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68" y="1790701"/>
            <a:ext cx="448303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24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00" y="2940050"/>
            <a:ext cx="3136900" cy="375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292100"/>
            <a:ext cx="41148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2099"/>
            <a:ext cx="4173536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6" y="3697285"/>
            <a:ext cx="5745164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26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1003300"/>
            <a:ext cx="9603275" cy="85045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Zámek konopiště: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7901" y="2146300"/>
            <a:ext cx="10076954" cy="3320045"/>
          </a:xfrm>
        </p:spPr>
        <p:txBody>
          <a:bodyPr/>
          <a:lstStyle/>
          <a:p>
            <a:r>
              <a:rPr lang="cs-CZ" dirty="0"/>
              <a:t>Konopiště patří k nejvýznamnějším kulturním památkám v České republice</a:t>
            </a:r>
            <a:r>
              <a:rPr lang="cs-CZ" dirty="0" smtClean="0"/>
              <a:t>.</a:t>
            </a:r>
          </a:p>
          <a:p>
            <a:r>
              <a:rPr lang="cs-CZ" dirty="0"/>
              <a:t> </a:t>
            </a:r>
            <a:r>
              <a:rPr lang="cs-CZ" dirty="0" smtClean="0"/>
              <a:t>Nachází se nedaleko </a:t>
            </a:r>
            <a:r>
              <a:rPr lang="cs-CZ" dirty="0"/>
              <a:t>města Benešov ve Středočeském </a:t>
            </a:r>
            <a:r>
              <a:rPr lang="cs-CZ" dirty="0" smtClean="0"/>
              <a:t>kraji.</a:t>
            </a:r>
          </a:p>
          <a:p>
            <a:r>
              <a:rPr lang="cs-CZ" dirty="0" smtClean="0"/>
              <a:t> </a:t>
            </a:r>
            <a:r>
              <a:rPr lang="cs-CZ" dirty="0"/>
              <a:t>40 </a:t>
            </a:r>
            <a:r>
              <a:rPr lang="cs-CZ" dirty="0" smtClean="0"/>
              <a:t>km od Prahy.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3479800"/>
            <a:ext cx="50165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04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1447800"/>
            <a:ext cx="9603275" cy="4018545"/>
          </a:xfrm>
        </p:spPr>
        <p:txBody>
          <a:bodyPr/>
          <a:lstStyle/>
          <a:p>
            <a:r>
              <a:rPr lang="cs-CZ" dirty="0"/>
              <a:t>Zámecký areál je dnes chráněn jako národní kulturní památka České republiky</a:t>
            </a:r>
            <a:r>
              <a:rPr lang="cs-CZ" dirty="0" smtClean="0"/>
              <a:t>.</a:t>
            </a:r>
          </a:p>
          <a:p>
            <a:r>
              <a:rPr lang="cs-CZ" dirty="0" smtClean="0"/>
              <a:t>Velkou </a:t>
            </a:r>
            <a:r>
              <a:rPr lang="cs-CZ" dirty="0"/>
              <a:t>proslulost získal zámek svým </a:t>
            </a:r>
            <a:r>
              <a:rPr lang="cs-CZ" dirty="0" smtClean="0"/>
              <a:t>vnitřním vybavením </a:t>
            </a:r>
            <a:r>
              <a:rPr lang="cs-CZ" dirty="0"/>
              <a:t>se vzácnými uměleckými sbírkami a technickými památkami.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202" y="3206750"/>
            <a:ext cx="6519597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46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196</TotalTime>
  <Words>162</Words>
  <Application>Microsoft Office PowerPoint</Application>
  <PresentationFormat>Širokoúhlá obrazovka</PresentationFormat>
  <Paragraphs>51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Gill Sans MT</vt:lpstr>
      <vt:lpstr>Gallery</vt:lpstr>
      <vt:lpstr>BENEŠOvsko</vt:lpstr>
      <vt:lpstr>ZÁKLADNÍ INFORMACE:</vt:lpstr>
      <vt:lpstr>PŘÍRODNÍ PŘEDPOKLADY:</vt:lpstr>
      <vt:lpstr>Prezentace aplikace PowerPoint</vt:lpstr>
      <vt:lpstr>Dopravní předpoklady:</vt:lpstr>
      <vt:lpstr>KULTURNĚ HISTORICKÉ PŘEDPOKLADY:</vt:lpstr>
      <vt:lpstr>Prezentace aplikace PowerPoint</vt:lpstr>
      <vt:lpstr>Zámek konopiště:</vt:lpstr>
      <vt:lpstr>Prezentace aplikace PowerPoint</vt:lpstr>
      <vt:lpstr>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Péťa</dc:creator>
  <cp:lastModifiedBy>Hana Trinerová</cp:lastModifiedBy>
  <cp:revision>30</cp:revision>
  <dcterms:created xsi:type="dcterms:W3CDTF">2016-01-13T19:04:32Z</dcterms:created>
  <dcterms:modified xsi:type="dcterms:W3CDTF">2018-11-30T14:18:54Z</dcterms:modified>
</cp:coreProperties>
</file>