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3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3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67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2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8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22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9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5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9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0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01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uristika/" TargetMode="External"/><Relationship Id="rId2" Type="http://schemas.openxmlformats.org/officeDocument/2006/relationships/hyperlink" Target="http://mestodobris.cz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DOBŘÍŠ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PINCOVÁ NIKOLA HC2</a:t>
            </a:r>
          </a:p>
        </p:txBody>
      </p:sp>
    </p:spTree>
    <p:extLst>
      <p:ext uri="{BB962C8B-B14F-4D97-AF65-F5344CB8AC3E}">
        <p14:creationId xmlns:p14="http://schemas.microsoft.com/office/powerpoint/2010/main" val="35981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8CDAA01-11E7-49D0-A31B-83AF2F651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Dobříš je město ve středočeském kraji v okrese Příbram v podhůří Brdské vrchoviny</a:t>
            </a:r>
          </a:p>
          <a:p>
            <a:endParaRPr lang="cs-CZ" dirty="0"/>
          </a:p>
          <a:p>
            <a:r>
              <a:rPr lang="cs-CZ" dirty="0"/>
              <a:t>Má přibližně  9000 obyvatel 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 Příbrami je druhým největším městem v okrese </a:t>
            </a:r>
            <a:endParaRPr lang="cs-CZ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5" descr="Obsah obrázku obloha, hora, budova, strom&#10;&#10;Popis vygenerovaný s velmi vysokou mírou spolehlivosti">
            <a:extLst>
              <a:ext uri="{FF2B5EF4-FFF2-40B4-BE49-F238E27FC236}">
                <a16:creationId xmlns:a16="http://schemas.microsoft.com/office/drawing/2014/main" xmlns="" id="{55182CF0-54F2-466A-B860-339959C56E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1752" y="2197385"/>
            <a:ext cx="5704935" cy="35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23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3BBC63-DC19-41B8-AB81-E30CC21AEB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6326A5-A2F5-4530-83BB-DD33E487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u="sng" dirty="0"/>
              <a:t>LOKALIZAČNÍ PŘEDPOKLADY:</a:t>
            </a:r>
            <a:r>
              <a:rPr lang="en-US" sz="3400" dirty="0"/>
              <a:t> </a:t>
            </a:r>
            <a:br>
              <a:rPr lang="en-US" sz="3400" dirty="0"/>
            </a:br>
            <a:r>
              <a:rPr lang="en-US" sz="3400" i="1" dirty="0"/>
              <a:t>PŘÍRODNÍ: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DA73179-C4BA-4319-9700-3B8229159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Přímo ve městě se nacházejí rybníky Papež a Koryto </a:t>
            </a:r>
          </a:p>
          <a:p>
            <a:endParaRPr lang="en-US"/>
          </a:p>
          <a:p>
            <a:r>
              <a:rPr lang="en-US"/>
              <a:t>V blízkém okolí se pak nachází Huťský rybník, Bzdinka, Říhovka a další.</a:t>
            </a:r>
          </a:p>
          <a:p>
            <a:endParaRPr lang="en-US"/>
          </a:p>
          <a:p>
            <a:r>
              <a:rPr lang="en-US"/>
              <a:t>Byla zde vybudována přehradní nádrž Chotobuš, která sloužila jako zdroj pitné vody. Naposledy jela na plný výkon v roce 2002. </a:t>
            </a:r>
          </a:p>
        </p:txBody>
      </p:sp>
      <p:pic>
        <p:nvPicPr>
          <p:cNvPr id="7" name="Obrázek 7" descr="Obsah obrázku strom, exteriér, obloha, voda&#10;&#10;Popis vygenerovaný s velmi vysokou mírou spolehlivosti">
            <a:extLst>
              <a:ext uri="{FF2B5EF4-FFF2-40B4-BE49-F238E27FC236}">
                <a16:creationId xmlns:a16="http://schemas.microsoft.com/office/drawing/2014/main" xmlns="" id="{855029BF-D425-43C7-89B5-1C2D1962E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2" r="-4" b="7977"/>
          <a:stretch/>
        </p:blipFill>
        <p:spPr>
          <a:xfrm>
            <a:off x="7861238" y="933693"/>
            <a:ext cx="3644962" cy="2377440"/>
          </a:xfrm>
          <a:prstGeom prst="rect">
            <a:avLst/>
          </a:prstGeom>
        </p:spPr>
      </p:pic>
      <p:pic>
        <p:nvPicPr>
          <p:cNvPr id="5" name="Obrázek 5" descr="Obsah obrázku strom, exteriér, obloha, voda&#10;&#10;Popis vygenerovaný s velmi vysokou mírou spolehlivosti">
            <a:extLst>
              <a:ext uri="{FF2B5EF4-FFF2-40B4-BE49-F238E27FC236}">
                <a16:creationId xmlns:a16="http://schemas.microsoft.com/office/drawing/2014/main" xmlns="" id="{E016A507-69E6-488D-B5CD-F8BFE00559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-4" b="13029"/>
          <a:stretch/>
        </p:blipFill>
        <p:spPr>
          <a:xfrm>
            <a:off x="7861238" y="3588301"/>
            <a:ext cx="3644962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FD0CCF-41EF-4292-AE66-281B4EA9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i="1" dirty="0"/>
              <a:t>KULTURNĚ</a:t>
            </a:r>
            <a:r>
              <a:rPr lang="cs-CZ" i="1" dirty="0"/>
              <a:t> </a:t>
            </a:r>
            <a:r>
              <a:rPr lang="cs-CZ" sz="3400" i="1" dirty="0"/>
              <a:t>HISTORICKÉ: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095DABB-98A1-4412-85DE-BB7E0D9B9F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dirty="0"/>
          </a:p>
          <a:p>
            <a:r>
              <a:rPr lang="cs-CZ" dirty="0"/>
              <a:t>Zámek Dobříš </a:t>
            </a:r>
          </a:p>
          <a:p>
            <a:endParaRPr lang="cs-CZ" dirty="0"/>
          </a:p>
          <a:p>
            <a:r>
              <a:rPr lang="cs-CZ" dirty="0"/>
              <a:t>Francouzský park </a:t>
            </a:r>
          </a:p>
          <a:p>
            <a:endParaRPr lang="cs-CZ" dirty="0"/>
          </a:p>
          <a:p>
            <a:r>
              <a:rPr lang="cs-CZ" dirty="0"/>
              <a:t>Anglický park </a:t>
            </a:r>
          </a:p>
          <a:p>
            <a:endParaRPr lang="cs-CZ" dirty="0"/>
          </a:p>
          <a:p>
            <a:r>
              <a:rPr lang="cs-CZ" dirty="0"/>
              <a:t>Bývalá synagoga, dnes kulturní dům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7F09FB2-1CD5-47E2-ADEE-8701CA65D0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dirty="0"/>
          </a:p>
          <a:p>
            <a:r>
              <a:rPr lang="cs-CZ" dirty="0"/>
              <a:t>Kostel Nejsvětější Trojice</a:t>
            </a:r>
          </a:p>
          <a:p>
            <a:endParaRPr lang="cs-CZ" dirty="0"/>
          </a:p>
          <a:p>
            <a:r>
              <a:rPr lang="cs-CZ" dirty="0"/>
              <a:t>Masarykovo sanatorium </a:t>
            </a:r>
          </a:p>
          <a:p>
            <a:endParaRPr lang="cs-CZ" dirty="0"/>
          </a:p>
          <a:p>
            <a:r>
              <a:rPr lang="cs-CZ" dirty="0"/>
              <a:t>Hrad </a:t>
            </a:r>
            <a:r>
              <a:rPr lang="cs-CZ" dirty="0" err="1"/>
              <a:t>Vargač</a:t>
            </a:r>
          </a:p>
          <a:p>
            <a:endParaRPr lang="cs-CZ" dirty="0"/>
          </a:p>
          <a:p>
            <a:r>
              <a:rPr lang="cs-CZ" dirty="0"/>
              <a:t>Židovský hřbitov a mnoho dalších.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9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ráva, obloha, exteriér, budova&#10;&#10;Popis vygenerovaný s velmi vysokou mírou spolehlivosti">
            <a:extLst>
              <a:ext uri="{FF2B5EF4-FFF2-40B4-BE49-F238E27FC236}">
                <a16:creationId xmlns:a16="http://schemas.microsoft.com/office/drawing/2014/main" xmlns="" id="{8680AAB7-03D1-4A9C-8D43-B799B0FA3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0" r="1" b="8734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4" name="Obrázek 15" descr="Obsah obrázku tráva, exteriér, obloha, strom&#10;&#10;Popis vygenerovaný s velmi vysokou mírou spolehlivosti">
            <a:extLst>
              <a:ext uri="{FF2B5EF4-FFF2-40B4-BE49-F238E27FC236}">
                <a16:creationId xmlns:a16="http://schemas.microsoft.com/office/drawing/2014/main" xmlns="" id="{F0A17864-7EFC-4B81-BBAA-3A3F41EC8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58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6" name="Obrázek 6" descr="Obsah obrázku tráva, obloha, exteriér, strom&#10;&#10;Popis vygenerovaný s velmi vysokou mírou spolehlivosti">
            <a:extLst>
              <a:ext uri="{FF2B5EF4-FFF2-40B4-BE49-F238E27FC236}">
                <a16:creationId xmlns:a16="http://schemas.microsoft.com/office/drawing/2014/main" xmlns="" id="{A66A9E73-3C5C-405E-B2F4-458E7C7AE2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" r="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8" name="Obrázek 8" descr="Obsah obrázku tráva, exteriér, obloha, strom&#10;&#10;Popis vygenerovaný s velmi vysokou mírou spolehlivosti">
            <a:extLst>
              <a:ext uri="{FF2B5EF4-FFF2-40B4-BE49-F238E27FC236}">
                <a16:creationId xmlns:a16="http://schemas.microsoft.com/office/drawing/2014/main" xmlns="" id="{B869D155-AD05-4760-B211-9D46EB050D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75" r="1" b="1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4" name="Obrázek 4" descr="Obsah obrázku strom, tráva, zahrada, exteriér&#10;&#10;Popis vygenerovaný s velmi vysokou mírou spolehlivosti">
            <a:extLst>
              <a:ext uri="{FF2B5EF4-FFF2-40B4-BE49-F238E27FC236}">
                <a16:creationId xmlns:a16="http://schemas.microsoft.com/office/drawing/2014/main" xmlns="" id="{FC57C1F6-B8E5-4993-83CC-974AFE88E9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40" r="10671" b="-1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293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63E10B8-7A5C-4E1D-BE92-AAA068608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5804"/>
            <a:ext cx="5533524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3B5B3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2" descr="Obsah obrázku obloha, exteriér, budova, silnice&#10;&#10;Popis vygenerovaný s velmi vysokou mírou spolehlivosti">
            <a:extLst>
              <a:ext uri="{FF2B5EF4-FFF2-40B4-BE49-F238E27FC236}">
                <a16:creationId xmlns:a16="http://schemas.microsoft.com/office/drawing/2014/main" xmlns="" id="{F9E6CCEA-118F-4714-B157-72E08B75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86" y="852274"/>
            <a:ext cx="5192217" cy="277783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1C32068-6A8E-44A5-BE2D-65E7EC2DBF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8" descr="Obsah obrázku exteriér, obloha, strom, budova&#10;&#10;Popis vygenerovaný s velmi vysokou mírou spolehlivosti">
            <a:extLst>
              <a:ext uri="{FF2B5EF4-FFF2-40B4-BE49-F238E27FC236}">
                <a16:creationId xmlns:a16="http://schemas.microsoft.com/office/drawing/2014/main" xmlns="" id="{55BE5177-CAE7-443A-9603-36899D33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66" y="4390753"/>
            <a:ext cx="2333643" cy="17502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940A33-AE5F-4FC1-AFFF-1BC5DD32E1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tráva, exteriér, strom, obloha&#10;&#10;Popis vygenerovaný s velmi vysokou mírou spolehlivosti">
            <a:extLst>
              <a:ext uri="{FF2B5EF4-FFF2-40B4-BE49-F238E27FC236}">
                <a16:creationId xmlns:a16="http://schemas.microsoft.com/office/drawing/2014/main" xmlns="" id="{7321C018-9E7A-4999-95A0-A5A5B64F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169" y="4508315"/>
            <a:ext cx="2333643" cy="155770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10DD53-17D0-4A12-A0E2-72F33348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budova, exteriér, staré, bílá&#10;&#10;Popis vygenerovaný s velmi vysokou mírou spolehlivosti">
            <a:extLst>
              <a:ext uri="{FF2B5EF4-FFF2-40B4-BE49-F238E27FC236}">
                <a16:creationId xmlns:a16="http://schemas.microsoft.com/office/drawing/2014/main" xmlns="" id="{9CD977DA-BC04-4871-B682-1B59A87C3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831" y="635943"/>
            <a:ext cx="3841893" cy="55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52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400" b="1" i="1" u="sng" dirty="0" smtClean="0"/>
              <a:t>Dobříšský zámek :</a:t>
            </a:r>
            <a:endParaRPr lang="cs-CZ" sz="3400" b="1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Rokokový zámek s výraznou fasádou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Současná podoba zámku pochází z let 1745 - </a:t>
            </a:r>
            <a:r>
              <a:rPr lang="cs-CZ" dirty="0" smtClean="0"/>
              <a:t>1765 </a:t>
            </a:r>
          </a:p>
          <a:p>
            <a:endParaRPr lang="cs-CZ" dirty="0" smtClean="0"/>
          </a:p>
          <a:p>
            <a:r>
              <a:rPr lang="cs-CZ" dirty="0" smtClean="0"/>
              <a:t>zámek byl </a:t>
            </a:r>
            <a:r>
              <a:rPr lang="cs-CZ" dirty="0"/>
              <a:t>vyvlastněn německou </a:t>
            </a:r>
            <a:r>
              <a:rPr lang="cs-CZ" dirty="0" smtClean="0"/>
              <a:t>říší</a:t>
            </a:r>
          </a:p>
          <a:p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/>
              <a:t>1945 konfiskován Československým státem a využíván jako Domov spisovatelů.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Zámek </a:t>
            </a:r>
            <a:r>
              <a:rPr lang="cs-CZ" dirty="0"/>
              <a:t>i parky jsou přístupné veřejnosti, anglický park celoročně bez vstupného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/>
              <a:t>Místní konírna je využívána pro </a:t>
            </a:r>
            <a:r>
              <a:rPr lang="cs-CZ" dirty="0" smtClean="0"/>
              <a:t>svatby</a:t>
            </a:r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zrcadlový sál je kromě honosnějších svateb </a:t>
            </a:r>
            <a:r>
              <a:rPr lang="cs-CZ" dirty="0" smtClean="0"/>
              <a:t>navíc </a:t>
            </a:r>
            <a:r>
              <a:rPr lang="cs-CZ" dirty="0"/>
              <a:t>využíván jako koncertní sál.</a:t>
            </a:r>
          </a:p>
        </p:txBody>
      </p:sp>
    </p:spTree>
    <p:extLst>
      <p:ext uri="{BB962C8B-B14F-4D97-AF65-F5344CB8AC3E}">
        <p14:creationId xmlns:p14="http://schemas.microsoft.com/office/powerpoint/2010/main" val="239947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CFD580F5-E7BF-4C1D-BEFD-4A4601EB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1EA5387D-64D8-4D6C-B109-FF4E81DF6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obloha, exteriér, země, silnice&#10;&#10;Popis vygenerovaný s velmi vysokou mírou spolehlivosti">
            <a:extLst>
              <a:ext uri="{FF2B5EF4-FFF2-40B4-BE49-F238E27FC236}">
                <a16:creationId xmlns:a16="http://schemas.microsoft.com/office/drawing/2014/main" xmlns="" id="{AE68202C-EE86-463B-9DD8-0130B0BBB3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/>
          </a:blip>
          <a:srcRect t="17285" b="77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319FFD2-07B5-4029-BFB3-26FCFCC2F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D1B970-FE9A-41B8-819B-616E529A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/>
              <a:t>REALIZAČNÍ PŘEDPOKLADY </a:t>
            </a:r>
            <a:br>
              <a:rPr lang="en-US" b="1" u="sng"/>
            </a:br>
            <a:r>
              <a:rPr lang="en-US" i="1"/>
              <a:t>DOPRAVA: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0B8F798-36D3-45E5-B226-780F98EC7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10820400" cy="40241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Dobré spoje do okolních měst </a:t>
            </a:r>
          </a:p>
          <a:p>
            <a:endParaRPr lang="en-US"/>
          </a:p>
          <a:p>
            <a:r>
              <a:rPr lang="en-US"/>
              <a:t>Autobusy </a:t>
            </a:r>
          </a:p>
          <a:p>
            <a:endParaRPr lang="en-US"/>
          </a:p>
          <a:p>
            <a:r>
              <a:rPr lang="en-US"/>
              <a:t>Vlaky </a:t>
            </a:r>
          </a:p>
        </p:txBody>
      </p:sp>
    </p:spTree>
    <p:extLst>
      <p:ext uri="{BB962C8B-B14F-4D97-AF65-F5344CB8AC3E}">
        <p14:creationId xmlns:p14="http://schemas.microsoft.com/office/powerpoint/2010/main" val="370884516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7F70F4-910F-488B-8B31-6BA54B7A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D0E9CAB-AC7C-4587-A48E-D4A30B1013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dirty="0"/>
          </a:p>
          <a:p>
            <a:r>
              <a:rPr lang="cs-CZ" dirty="0">
                <a:hlinkClick r:id="rId2"/>
              </a:rPr>
              <a:t>http://mestodobris.cz/</a:t>
            </a:r>
            <a:endParaRPr lang="cs-CZ"/>
          </a:p>
          <a:p>
            <a:endParaRPr lang="cs-CZ" dirty="0"/>
          </a:p>
          <a:p>
            <a:r>
              <a:rPr lang="cs-CZ" dirty="0">
                <a:hlinkClick r:id=""/>
              </a:rPr>
              <a:t>https://cs.wikipedia.org/wiki/Dob%C5%99%C3%AD%C5%A1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https://www.mistopisy.cz/pruvodce/obec/3015/dobris/pamatky-turistika/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3999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TC104033937[[fn=Kondenzační stopa]]</Template>
  <TotalTime>5</TotalTime>
  <Words>126</Words>
  <Application>Microsoft Office PowerPoint</Application>
  <PresentationFormat>Širokoúhlá obrazovka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Kondenzační stopa</vt:lpstr>
      <vt:lpstr>DOBŘÍŠ </vt:lpstr>
      <vt:lpstr>Prezentace aplikace PowerPoint</vt:lpstr>
      <vt:lpstr>LOKALIZAČNÍ PŘEDPOKLADY:  PŘÍRODNÍ:</vt:lpstr>
      <vt:lpstr>KULTURNĚ HISTORICKÉ:</vt:lpstr>
      <vt:lpstr>Prezentace aplikace PowerPoint</vt:lpstr>
      <vt:lpstr>Prezentace aplikace PowerPoint</vt:lpstr>
      <vt:lpstr>Dobříšský zámek :</vt:lpstr>
      <vt:lpstr>REALIZAČNÍ PŘEDPOKLADY  DOPRAVA:</vt:lpstr>
      <vt:lpstr>Zdroje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Mgr.Hana Trinerová</dc:creator>
  <cp:lastModifiedBy>Hana Trinerová</cp:lastModifiedBy>
  <cp:revision>263</cp:revision>
  <dcterms:created xsi:type="dcterms:W3CDTF">2013-07-31T14:11:33Z</dcterms:created>
  <dcterms:modified xsi:type="dcterms:W3CDTF">2018-11-19T21:50:03Z</dcterms:modified>
</cp:coreProperties>
</file>