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9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1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90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89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7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38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50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7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71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9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69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0E69E-EF7D-4515-8C69-E6CDFBB6990E}" type="datetimeFigureOut">
              <a:rPr lang="cs-CZ" smtClean="0"/>
              <a:t>11.1.2017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D2A81-8387-49F1-B96A-ED8A938196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93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Estetické a funkční normy v běžném životě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8183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Zjišťování normality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3600" dirty="0" smtClean="0"/>
              <a:t>Subjektivně – vlastním odhadem jedince</a:t>
            </a:r>
          </a:p>
          <a:p>
            <a:r>
              <a:rPr lang="cs-CZ" sz="3600" dirty="0" smtClean="0"/>
              <a:t>Sociálně – názorem sociálního okolí</a:t>
            </a:r>
          </a:p>
          <a:p>
            <a:r>
              <a:rPr lang="cs-CZ" sz="3600" dirty="0" smtClean="0"/>
              <a:t>Funkčně - - podle projevů, jednání člověka v dané situaci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8413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norma (normalita)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/>
              <a:t>Považuje se za to, co je přiměřeně přizpůsobené a co dobře plní očekávané funkce</a:t>
            </a:r>
          </a:p>
          <a:p>
            <a:r>
              <a:rPr lang="cs-CZ" sz="3600" dirty="0" smtClean="0"/>
              <a:t>Vymezení normy závisí na aktuální úrovni poznání v dané společnosti</a:t>
            </a:r>
          </a:p>
          <a:p>
            <a:r>
              <a:rPr lang="cs-CZ" sz="3600" dirty="0" smtClean="0"/>
              <a:t>Hranice normy je pohyblivá, takže může být posuzována podle různých kritérií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5643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Estetická norma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3600" dirty="0" smtClean="0"/>
              <a:t>Je společenská norma, která určuje naše estetické hodnocení skutečnosti a umění</a:t>
            </a:r>
          </a:p>
          <a:p>
            <a:r>
              <a:rPr lang="cs-CZ" sz="3600" dirty="0" smtClean="0"/>
              <a:t>Stabilizuje, reguluje a zevšeobecňuje estetický postoj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392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95086"/>
            <a:ext cx="10515600" cy="558187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3600" dirty="0" smtClean="0"/>
              <a:t>Estetickou normu lze libovolně, ale záměrně porušovat – zvláště v oblasti umění</a:t>
            </a:r>
          </a:p>
          <a:p>
            <a:r>
              <a:rPr lang="cs-CZ" sz="3600" dirty="0" smtClean="0"/>
              <a:t>V oblasti umění se netýká dobrého vkusu, ale pravdivé výpovědi o problémech doby</a:t>
            </a:r>
          </a:p>
          <a:p>
            <a:r>
              <a:rPr lang="cs-CZ" sz="3600" dirty="0" smtClean="0"/>
              <a:t>Může vést k destrukci mimouměleckých norem, například etické či společenské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673441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131</Words>
  <Application>Microsoft Office PowerPoint</Application>
  <PresentationFormat>Širokoúhlá obrazovka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Estetické a funkční normy v běžném životě</vt:lpstr>
      <vt:lpstr>Zjišťování normality</vt:lpstr>
      <vt:lpstr>Funkční norma (normalita)</vt:lpstr>
      <vt:lpstr>Estetická norma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Estetické a funkční normy v běžném životě</dc:title>
  <dc:creator>Jitka Pružinová</dc:creator>
  <cp:lastModifiedBy>PRUZINOVAJ</cp:lastModifiedBy>
  <cp:revision>3</cp:revision>
  <dcterms:created xsi:type="dcterms:W3CDTF">2016-01-27T17:51:05Z</dcterms:created>
  <dcterms:modified xsi:type="dcterms:W3CDTF">2017-01-11T06:36:24Z</dcterms:modified>
</cp:coreProperties>
</file>