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0542" autoAdjust="0"/>
  </p:normalViewPr>
  <p:slideViewPr>
    <p:cSldViewPr snapToGrid="0">
      <p:cViewPr varScale="1">
        <p:scale>
          <a:sx n="89" d="100"/>
          <a:sy n="89" d="100"/>
        </p:scale>
        <p:origin x="126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A9FB8-D732-4B19-AE15-99AE69CDC8CF}" type="datetimeFigureOut">
              <a:rPr lang="en-US" smtClean="0"/>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3E46C-0C00-4EF2-A8A1-A6C2D282E9FF}" type="slidenum">
              <a:rPr lang="en-US" smtClean="0"/>
              <a:t>‹#›</a:t>
            </a:fld>
            <a:endParaRPr lang="en-US"/>
          </a:p>
        </p:txBody>
      </p:sp>
    </p:spTree>
    <p:extLst>
      <p:ext uri="{BB962C8B-B14F-4D97-AF65-F5344CB8AC3E}">
        <p14:creationId xmlns:p14="http://schemas.microsoft.com/office/powerpoint/2010/main" val="36274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200" b="1" dirty="0" smtClean="0">
                <a:effectLst/>
                <a:latin typeface="Segoe UI"/>
                <a:ea typeface="Calibri"/>
                <a:cs typeface="Times New Roman"/>
              </a:rPr>
              <a:t>Television (High Tech)</a:t>
            </a:r>
            <a:endParaRPr lang="en-US" sz="1050" dirty="0" smtClean="0">
              <a:effectLst/>
              <a:latin typeface="+mn-lt"/>
              <a:ea typeface="Calibri"/>
              <a:cs typeface="Times New Roman"/>
            </a:endParaRPr>
          </a:p>
          <a:p>
            <a:pPr marL="0" marR="0">
              <a:spcBef>
                <a:spcPts val="600"/>
              </a:spcBef>
              <a:spcAft>
                <a:spcPts val="0"/>
              </a:spcAft>
            </a:pPr>
            <a:r>
              <a:rPr lang="en-US" sz="1200" dirty="0" smtClean="0">
                <a:effectLst/>
                <a:latin typeface="Segoe UI"/>
                <a:ea typeface="Calibri"/>
                <a:cs typeface="Times New Roman"/>
              </a:rPr>
              <a:t>(Intermediate)</a:t>
            </a:r>
            <a:endParaRPr lang="en-US" sz="1050" dirty="0" smtClean="0">
              <a:effectLst/>
              <a:latin typeface="+mn-lt"/>
              <a:ea typeface="Calibri"/>
              <a:cs typeface="Times New Roman"/>
            </a:endParaRPr>
          </a:p>
          <a:p>
            <a:pPr marL="0" marR="0">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0" marR="0">
              <a:spcBef>
                <a:spcPts val="600"/>
              </a:spcBef>
              <a:spcAft>
                <a:spcPts val="0"/>
              </a:spcAft>
            </a:pPr>
            <a:r>
              <a:rPr lang="en-US" sz="1200" dirty="0" smtClean="0">
                <a:effectLst/>
                <a:latin typeface="Segoe UI"/>
                <a:ea typeface="Calibri"/>
                <a:cs typeface="Times New Roman"/>
              </a:rPr>
              <a:t>To reproduce the video effects on this slide, do the following:</a:t>
            </a:r>
          </a:p>
          <a:p>
            <a:pPr marL="0" marR="0">
              <a:spcBef>
                <a:spcPts val="600"/>
              </a:spcBef>
              <a:spcAft>
                <a:spcPts val="0"/>
              </a:spcAft>
            </a:pP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Images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Picture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Picture</a:t>
            </a:r>
            <a:r>
              <a:rPr lang="en-US" sz="1200" dirty="0" smtClean="0">
                <a:effectLst/>
                <a:latin typeface="Segoe UI"/>
                <a:ea typeface="Calibri"/>
                <a:cs typeface="Times New Roman"/>
              </a:rPr>
              <a:t> dialog box, click the drive or library that contains the picture of the TV. In the right pane of the dialog box, click the picture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Picture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Adjust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Remove Background</a:t>
            </a:r>
            <a:r>
              <a:rPr lang="en-US" sz="1200" dirty="0" smtClean="0">
                <a:effectLst/>
                <a:latin typeface="Segoe UI"/>
                <a:ea typeface="Calibri"/>
                <a:cs typeface="Times New Roman"/>
              </a:rPr>
              <a:t>, to remove background and television screen from image, do the following:</a:t>
            </a:r>
            <a:endParaRPr lang="en-US" sz="1200" dirty="0" smtClean="0">
              <a:effectLst/>
              <a:latin typeface="+mn-lt"/>
              <a:ea typeface="Calibri"/>
              <a:cs typeface="Times New Roman"/>
            </a:endParaRPr>
          </a:p>
          <a:p>
            <a:pPr marL="742950" marR="0" lvl="1" indent="-285750">
              <a:spcBef>
                <a:spcPts val="600"/>
              </a:spcBef>
              <a:spcAft>
                <a:spcPts val="0"/>
              </a:spcAft>
              <a:buFont typeface="Arial"/>
              <a:buChar char="•"/>
              <a:tabLst>
                <a:tab pos="1143000" algn="l"/>
              </a:tabLst>
            </a:pPr>
            <a:r>
              <a:rPr lang="en-US" sz="1200" dirty="0" smtClean="0">
                <a:solidFill>
                  <a:srgbClr val="000000"/>
                </a:solidFill>
                <a:effectLst/>
                <a:latin typeface="Segoe UI"/>
                <a:ea typeface="Calibri"/>
                <a:cs typeface="Times New Roman"/>
              </a:rPr>
              <a:t>Click one of the handles on the marquee lines, drag the line so that it contains the portion of the picture that you wish to keep, and excludes most of the areas you wish to remove (highlighted area will be removed).</a:t>
            </a:r>
            <a:endParaRPr lang="en-US" sz="1200" dirty="0" smtClean="0">
              <a:effectLst/>
              <a:latin typeface="+mn-lt"/>
              <a:ea typeface="Calibri"/>
              <a:cs typeface="Times New Roman"/>
            </a:endParaRPr>
          </a:p>
          <a:p>
            <a:pPr marL="742950" marR="0" lvl="1" indent="-285750">
              <a:spcBef>
                <a:spcPts val="600"/>
              </a:spcBef>
              <a:spcAft>
                <a:spcPts val="0"/>
              </a:spcAft>
              <a:buFont typeface="Arial"/>
              <a:buChar char="•"/>
              <a:tabLst>
                <a:tab pos="1143000" algn="l"/>
              </a:tabLst>
            </a:pPr>
            <a:r>
              <a:rPr lang="en-US" sz="1200" dirty="0" smtClean="0">
                <a:solidFill>
                  <a:srgbClr val="000000"/>
                </a:solidFill>
                <a:effectLst/>
                <a:latin typeface="Segoe UI"/>
                <a:ea typeface="Calibri"/>
                <a:cs typeface="Times New Roman"/>
              </a:rPr>
              <a:t>On the</a:t>
            </a:r>
            <a:r>
              <a:rPr lang="en-US" sz="1200" b="1" dirty="0" smtClean="0">
                <a:solidFill>
                  <a:srgbClr val="000000"/>
                </a:solidFill>
                <a:effectLst/>
                <a:latin typeface="Segoe UI"/>
                <a:ea typeface="Calibri"/>
                <a:cs typeface="Times New Roman"/>
              </a:rPr>
              <a:t> Background Removal</a:t>
            </a:r>
            <a:r>
              <a:rPr lang="en-US" sz="1200" dirty="0" smtClean="0">
                <a:solidFill>
                  <a:srgbClr val="000000"/>
                </a:solidFill>
                <a:effectLst/>
                <a:latin typeface="Segoe UI"/>
                <a:ea typeface="Calibri"/>
                <a:cs typeface="Times New Roman"/>
              </a:rPr>
              <a:t> tab, in the </a:t>
            </a:r>
            <a:r>
              <a:rPr lang="en-US" sz="1200" b="1" dirty="0" smtClean="0">
                <a:solidFill>
                  <a:srgbClr val="000000"/>
                </a:solidFill>
                <a:effectLst/>
                <a:latin typeface="Segoe UI"/>
                <a:ea typeface="Calibri"/>
                <a:cs typeface="Times New Roman"/>
              </a:rPr>
              <a:t>Refine</a:t>
            </a:r>
            <a:r>
              <a:rPr lang="en-US" sz="1200" dirty="0" smtClean="0">
                <a:solidFill>
                  <a:srgbClr val="000000"/>
                </a:solidFill>
                <a:effectLst/>
                <a:latin typeface="Segoe UI"/>
                <a:ea typeface="Calibri"/>
                <a:cs typeface="Times New Roman"/>
              </a:rPr>
              <a:t> group, click </a:t>
            </a:r>
            <a:r>
              <a:rPr lang="en-US" sz="1200" b="1" dirty="0" smtClean="0">
                <a:solidFill>
                  <a:srgbClr val="000000"/>
                </a:solidFill>
                <a:effectLst/>
                <a:latin typeface="Segoe UI"/>
                <a:ea typeface="Calibri"/>
                <a:cs typeface="Times New Roman"/>
              </a:rPr>
              <a:t>Mark areas to Remove</a:t>
            </a:r>
            <a:r>
              <a:rPr lang="en-US" sz="1200" dirty="0" smtClean="0">
                <a:solidFill>
                  <a:srgbClr val="000000"/>
                </a:solidFill>
                <a:effectLst/>
                <a:latin typeface="Segoe UI"/>
                <a:ea typeface="Calibri"/>
                <a:cs typeface="Times New Roman"/>
              </a:rPr>
              <a:t>, then click in corner of TV monitor and drag selection in a diagonal line to other corner.</a:t>
            </a:r>
            <a:endParaRPr lang="en-US" sz="1200" dirty="0" smtClean="0">
              <a:effectLst/>
              <a:latin typeface="+mn-lt"/>
              <a:ea typeface="Calibri"/>
              <a:cs typeface="Times New Roman"/>
            </a:endParaRPr>
          </a:p>
          <a:p>
            <a:pPr marL="742950" marR="0" lvl="1" indent="-285750">
              <a:spcBef>
                <a:spcPts val="600"/>
              </a:spcBef>
              <a:spcAft>
                <a:spcPts val="0"/>
              </a:spcAft>
              <a:buFont typeface="Arial"/>
              <a:buChar char="•"/>
              <a:tabLst>
                <a:tab pos="1143000" algn="l"/>
              </a:tabLst>
            </a:pPr>
            <a:r>
              <a:rPr lang="en-US" sz="1200" dirty="0" smtClean="0">
                <a:solidFill>
                  <a:srgbClr val="000000"/>
                </a:solidFill>
                <a:effectLst/>
                <a:latin typeface="Segoe UI"/>
                <a:ea typeface="Calibri"/>
                <a:cs typeface="Times New Roman"/>
              </a:rPr>
              <a:t>Select </a:t>
            </a:r>
            <a:r>
              <a:rPr lang="en-US" sz="1200" b="1" dirty="0" smtClean="0">
                <a:solidFill>
                  <a:srgbClr val="000000"/>
                </a:solidFill>
                <a:effectLst/>
                <a:latin typeface="Segoe UI"/>
                <a:ea typeface="Calibri"/>
                <a:cs typeface="Times New Roman"/>
              </a:rPr>
              <a:t>Mark Areas to Keep</a:t>
            </a:r>
            <a:r>
              <a:rPr lang="en-US" sz="1200" dirty="0" smtClean="0">
                <a:solidFill>
                  <a:srgbClr val="000000"/>
                </a:solidFill>
                <a:effectLst/>
                <a:latin typeface="Segoe UI"/>
                <a:ea typeface="Calibri"/>
                <a:cs typeface="Times New Roman"/>
              </a:rPr>
              <a:t> and/or </a:t>
            </a:r>
            <a:r>
              <a:rPr lang="en-US" sz="1200" b="1" dirty="0" smtClean="0">
                <a:solidFill>
                  <a:srgbClr val="000000"/>
                </a:solidFill>
                <a:effectLst/>
                <a:latin typeface="Segoe UI"/>
                <a:ea typeface="Calibri"/>
                <a:cs typeface="Times New Roman"/>
              </a:rPr>
              <a:t>Mark Areas to Remove</a:t>
            </a:r>
            <a:r>
              <a:rPr lang="en-US" sz="1200" dirty="0" smtClean="0">
                <a:solidFill>
                  <a:srgbClr val="000000"/>
                </a:solidFill>
                <a:effectLst/>
                <a:latin typeface="Segoe UI"/>
                <a:ea typeface="Calibri"/>
                <a:cs typeface="Times New Roman"/>
              </a:rPr>
              <a:t> to refine selection. </a:t>
            </a:r>
            <a:endParaRPr lang="en-US" sz="1200" dirty="0" smtClean="0">
              <a:effectLst/>
              <a:latin typeface="+mn-lt"/>
              <a:ea typeface="Calibri"/>
              <a:cs typeface="Times New Roman"/>
            </a:endParaRPr>
          </a:p>
          <a:p>
            <a:pPr marL="742950" marR="0" lvl="1" indent="-285750">
              <a:spcBef>
                <a:spcPts val="600"/>
              </a:spcBef>
              <a:spcAft>
                <a:spcPts val="0"/>
              </a:spcAft>
              <a:buFont typeface="Arial"/>
              <a:buChar char="•"/>
              <a:tabLst>
                <a:tab pos="11430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Background Removal</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Close</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Keep Changes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 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then do the following:</a:t>
            </a:r>
            <a:endParaRPr lang="en-US" sz="1200" dirty="0" smtClean="0">
              <a:effectLst/>
              <a:latin typeface="+mn-lt"/>
              <a:ea typeface="Calibri"/>
              <a:cs typeface="Times New Roman"/>
            </a:endParaRPr>
          </a:p>
          <a:p>
            <a:pPr marL="742950" marR="0" lvl="1" indent="-285750">
              <a:spcBef>
                <a:spcPts val="600"/>
              </a:spcBef>
              <a:spcAft>
                <a:spcPts val="0"/>
              </a:spcAft>
              <a:buFont typeface="Arial"/>
              <a:buChar char="•"/>
              <a:tabLst>
                <a:tab pos="1143000" algn="l"/>
              </a:tabLst>
            </a:pPr>
            <a:r>
              <a:rPr lang="en-US" sz="1200" dirty="0" smtClean="0">
                <a:effectLst/>
                <a:latin typeface="Segoe UI"/>
                <a:ea typeface="Calibri"/>
                <a:cs typeface="Times New Roman"/>
              </a:rPr>
              <a:t>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Picture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Picture Styles</a:t>
            </a:r>
            <a:r>
              <a:rPr lang="en-US" sz="1200" dirty="0" smtClean="0">
                <a:effectLst/>
                <a:latin typeface="Segoe UI"/>
                <a:ea typeface="Calibri"/>
                <a:cs typeface="Times New Roman"/>
              </a:rPr>
              <a:t> group</a:t>
            </a:r>
            <a:r>
              <a:rPr lang="en-US" sz="1200" kern="1200" dirty="0" smtClean="0">
                <a:solidFill>
                  <a:srgbClr val="000000"/>
                </a:solidFill>
                <a:effectLst/>
                <a:latin typeface="Segoe UI"/>
                <a:ea typeface="Times New Roman"/>
                <a:cs typeface="Times New Roman"/>
              </a:rPr>
              <a:t>, click the arrow at the bottom right launching the </a:t>
            </a:r>
            <a:r>
              <a:rPr lang="en-US" sz="1200" b="1" kern="1200" dirty="0" smtClean="0">
                <a:solidFill>
                  <a:srgbClr val="000000"/>
                </a:solidFill>
                <a:effectLst/>
                <a:latin typeface="Segoe UI"/>
                <a:ea typeface="Times New Roman"/>
                <a:cs typeface="Times New Roman"/>
              </a:rPr>
              <a:t>Format Picture </a:t>
            </a:r>
            <a:r>
              <a:rPr lang="en-US" sz="1200" kern="1200" dirty="0" smtClean="0">
                <a:solidFill>
                  <a:srgbClr val="000000"/>
                </a:solidFill>
                <a:effectLst/>
                <a:latin typeface="Segoe UI"/>
                <a:ea typeface="Times New Roman"/>
                <a:cs typeface="Times New Roman"/>
              </a:rPr>
              <a:t>dialog box.</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Picture</a:t>
            </a:r>
            <a:r>
              <a:rPr lang="en-US" sz="1200" kern="1200" dirty="0" smtClean="0">
                <a:effectLst/>
                <a:latin typeface="Segoe UI"/>
                <a:ea typeface="Times New Roman"/>
                <a:cs typeface="Times New Roman"/>
              </a:rPr>
              <a:t> dialog box, select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on slide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.52”</a:t>
            </a:r>
            <a:r>
              <a:rPr lang="en-US" sz="1200" kern="1200" dirty="0" smtClean="0">
                <a:effectLst/>
                <a:latin typeface="Segoe UI"/>
                <a:ea typeface="Times New Roman"/>
                <a:cs typeface="Times New Roman"/>
              </a:rPr>
              <a:t> and the </a:t>
            </a:r>
            <a:r>
              <a:rPr lang="en-US" sz="1200" b="1" kern="1200" dirty="0" smtClean="0">
                <a:effectLst/>
                <a:latin typeface="Segoe UI"/>
                <a:ea typeface="Times New Roman"/>
                <a:cs typeface="Times New Roman"/>
              </a:rPr>
              <a:t>Vertical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.74”</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Picture</a:t>
            </a:r>
            <a:r>
              <a:rPr lang="en-US" sz="1200" kern="1200" dirty="0" smtClean="0">
                <a:effectLst/>
                <a:latin typeface="Segoe UI"/>
                <a:ea typeface="Times New Roman"/>
                <a:cs typeface="Times New Roman"/>
              </a:rPr>
              <a:t> dialog box, select </a:t>
            </a:r>
            <a:r>
              <a:rPr lang="en-US" sz="1200" b="1" kern="1200" dirty="0" smtClean="0">
                <a:effectLst/>
                <a:latin typeface="Segoe UI"/>
                <a:ea typeface="Times New Roman"/>
                <a:cs typeface="Times New Roman"/>
              </a:rPr>
              <a:t>Size</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Size and Rotate</a:t>
            </a:r>
            <a:r>
              <a:rPr lang="en-US" sz="1200" kern="1200" dirty="0" smtClean="0">
                <a:effectLst/>
                <a:latin typeface="Segoe UI"/>
                <a:ea typeface="Times New Roman"/>
                <a:cs typeface="Times New Roman"/>
              </a:rPr>
              <a:t> in the right pane set the </a:t>
            </a:r>
            <a:r>
              <a:rPr lang="en-US" sz="1200" b="1" kern="1200" dirty="0" smtClean="0">
                <a:effectLst/>
                <a:latin typeface="Segoe UI"/>
                <a:ea typeface="Times New Roman"/>
                <a:cs typeface="Times New Roman"/>
              </a:rPr>
              <a:t>Height</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6.5”</a:t>
            </a:r>
            <a:r>
              <a:rPr lang="en-US" sz="1200" kern="1200" dirty="0" smtClean="0">
                <a:effectLst/>
                <a:latin typeface="Segoe UI"/>
                <a:ea typeface="Times New Roman"/>
                <a:cs typeface="Times New Roman"/>
              </a:rPr>
              <a:t> and the </a:t>
            </a:r>
            <a:r>
              <a:rPr lang="en-US" sz="1200" b="1" kern="1200" dirty="0" smtClean="0">
                <a:effectLst/>
                <a:latin typeface="Segoe UI"/>
                <a:ea typeface="Times New Roman"/>
                <a:cs typeface="Times New Roman"/>
              </a:rPr>
              <a:t>Width</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8.96”</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kern="1200" dirty="0" smtClean="0">
                <a:effectLst/>
                <a:latin typeface="Segoe UI"/>
                <a:ea typeface="Times New Roman"/>
                <a:cs typeface="Times New Roman"/>
              </a:rPr>
              <a:t>Close the </a:t>
            </a:r>
            <a:r>
              <a:rPr lang="en-US" sz="1200" b="1" kern="1200" dirty="0" smtClean="0">
                <a:effectLst/>
                <a:latin typeface="Segoe UI"/>
                <a:ea typeface="Times New Roman"/>
                <a:cs typeface="Times New Roman"/>
              </a:rPr>
              <a:t>Format Picture</a:t>
            </a:r>
            <a:r>
              <a:rPr lang="en-US" sz="1200" kern="1200" dirty="0" smtClean="0">
                <a:effectLst/>
                <a:latin typeface="Segoe UI"/>
                <a:ea typeface="Times New Roman"/>
                <a:cs typeface="Times New Roman"/>
              </a:rPr>
              <a:t> dialog box.</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Animation</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Play</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With Previous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With the video selected, under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in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Size and Rotate</a:t>
            </a:r>
            <a:r>
              <a:rPr lang="en-US" sz="1200" dirty="0" smtClean="0">
                <a:effectLst/>
                <a:latin typeface="Segoe UI"/>
                <a:ea typeface="Calibri"/>
                <a:cs typeface="Times New Roman"/>
              </a:rPr>
              <a:t> in the right pane set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4.45”</a:t>
            </a:r>
            <a:r>
              <a:rPr lang="en-US" sz="1200" dirty="0" smtClean="0">
                <a:effectLst/>
                <a:latin typeface="Segoe UI"/>
                <a:ea typeface="Calibri"/>
                <a:cs typeface="Times New Roman"/>
              </a:rPr>
              <a:t> and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7.91”</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Position </a:t>
            </a:r>
            <a:r>
              <a:rPr lang="en-US" sz="1200" dirty="0" smtClean="0">
                <a:effectLst/>
                <a:latin typeface="Segoe UI"/>
                <a:ea typeface="Calibri"/>
                <a:cs typeface="Times New Roman"/>
              </a:rPr>
              <a:t>in the left pane, under </a:t>
            </a:r>
            <a:r>
              <a:rPr lang="en-US" sz="1200" b="1" dirty="0" smtClean="0">
                <a:effectLst/>
                <a:latin typeface="Segoe UI"/>
                <a:ea typeface="Calibri"/>
                <a:cs typeface="Times New Roman"/>
              </a:rPr>
              <a:t>Position on Slide</a:t>
            </a:r>
            <a:r>
              <a:rPr lang="en-US" sz="1200" dirty="0" smtClean="0">
                <a:effectLst/>
                <a:latin typeface="Segoe UI"/>
                <a:ea typeface="Calibri"/>
                <a:cs typeface="Times New Roman"/>
              </a:rPr>
              <a:t> in the right pane set </a:t>
            </a:r>
            <a:r>
              <a:rPr lang="en-US" sz="1200" b="1" dirty="0" smtClean="0">
                <a:effectLst/>
                <a:latin typeface="Segoe UI"/>
                <a:ea typeface="Calibri"/>
                <a:cs typeface="Times New Roman"/>
              </a:rPr>
              <a:t>Horizontal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1.04”</a:t>
            </a:r>
            <a:r>
              <a:rPr lang="en-US" sz="1200" dirty="0" smtClean="0">
                <a:effectLst/>
                <a:latin typeface="Segoe UI"/>
                <a:ea typeface="Calibri"/>
                <a:cs typeface="Times New Roman"/>
              </a:rPr>
              <a:t> and the </a:t>
            </a:r>
            <a:r>
              <a:rPr lang="en-US" sz="1200" b="1" dirty="0" smtClean="0">
                <a:effectLst/>
                <a:latin typeface="Segoe UI"/>
                <a:ea typeface="Calibri"/>
                <a:cs typeface="Times New Roman"/>
              </a:rPr>
              <a:t>Vertical</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1.27”</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spcBef>
                <a:spcPts val="600"/>
              </a:spcBef>
              <a:spcAft>
                <a:spcPts val="0"/>
              </a:spcAft>
              <a:buFont typeface="+mj-lt"/>
              <a:buAutoNum type="arabicPeriod"/>
              <a:tabLst>
                <a:tab pos="742950" algn="l"/>
              </a:tabLst>
            </a:pPr>
            <a:r>
              <a:rPr lang="en-US" sz="1200" dirty="0" smtClean="0">
                <a:solidFill>
                  <a:srgbClr val="000000"/>
                </a:solidFill>
                <a:effectLst/>
                <a:latin typeface="Segoe UI"/>
                <a:ea typeface="Calibri"/>
                <a:cs typeface="Times New Roman"/>
              </a:rPr>
              <a:t>Select the video and under </a:t>
            </a:r>
            <a:r>
              <a:rPr lang="en-US" sz="1200" b="1" dirty="0" smtClean="0">
                <a:solidFill>
                  <a:srgbClr val="000000"/>
                </a:solidFill>
                <a:effectLst/>
                <a:latin typeface="Segoe UI"/>
                <a:ea typeface="Calibri"/>
                <a:cs typeface="Times New Roman"/>
              </a:rPr>
              <a:t>Video Tools</a:t>
            </a:r>
            <a:r>
              <a:rPr lang="en-US" sz="1200" dirty="0" smtClean="0">
                <a:solidFill>
                  <a:srgbClr val="000000"/>
                </a:solidFill>
                <a:effectLst/>
                <a:latin typeface="Segoe UI"/>
                <a:ea typeface="Calibri"/>
                <a:cs typeface="Times New Roman"/>
              </a:rPr>
              <a:t>, on the </a:t>
            </a:r>
            <a:r>
              <a:rPr lang="en-US" sz="1200" b="1" dirty="0" smtClean="0">
                <a:solidFill>
                  <a:srgbClr val="000000"/>
                </a:solidFill>
                <a:effectLst/>
                <a:latin typeface="Segoe UI"/>
                <a:ea typeface="Calibri"/>
                <a:cs typeface="Times New Roman"/>
              </a:rPr>
              <a:t>Format</a:t>
            </a:r>
            <a:r>
              <a:rPr lang="en-US" sz="1200" dirty="0" smtClean="0">
                <a:solidFill>
                  <a:srgbClr val="000000"/>
                </a:solidFill>
                <a:effectLst/>
                <a:latin typeface="Segoe UI"/>
                <a:ea typeface="Calibri"/>
                <a:cs typeface="Times New Roman"/>
              </a:rPr>
              <a:t> tab, in the </a:t>
            </a:r>
            <a:r>
              <a:rPr lang="en-US" sz="1200" b="1" dirty="0" smtClean="0">
                <a:solidFill>
                  <a:srgbClr val="000000"/>
                </a:solidFill>
                <a:effectLst/>
                <a:latin typeface="Segoe UI"/>
                <a:ea typeface="Calibri"/>
                <a:cs typeface="Times New Roman"/>
              </a:rPr>
              <a:t>Arrange</a:t>
            </a:r>
            <a:r>
              <a:rPr lang="en-US" sz="1200" dirty="0" smtClean="0">
                <a:solidFill>
                  <a:srgbClr val="000000"/>
                </a:solidFill>
                <a:effectLst/>
                <a:latin typeface="Segoe UI"/>
                <a:ea typeface="Calibri"/>
                <a:cs typeface="Times New Roman"/>
              </a:rPr>
              <a:t> group, click </a:t>
            </a:r>
            <a:r>
              <a:rPr lang="en-US" sz="1200" b="1" dirty="0" smtClean="0">
                <a:solidFill>
                  <a:srgbClr val="000000"/>
                </a:solidFill>
                <a:effectLst/>
                <a:latin typeface="Segoe UI"/>
                <a:ea typeface="Calibri"/>
                <a:cs typeface="Times New Roman"/>
              </a:rPr>
              <a:t>Send Backward</a:t>
            </a:r>
            <a:r>
              <a:rPr lang="en-US" sz="1200" dirty="0" smtClean="0">
                <a:solidFill>
                  <a:srgbClr val="000000"/>
                </a:solidFill>
                <a:effectLst/>
                <a:latin typeface="Segoe UI"/>
                <a:ea typeface="Calibri"/>
                <a:cs typeface="Times New Roman"/>
              </a:rPr>
              <a:t>, and then select </a:t>
            </a:r>
            <a:r>
              <a:rPr lang="en-US" sz="1200" b="1" dirty="0" smtClean="0">
                <a:solidFill>
                  <a:srgbClr val="000000"/>
                </a:solidFill>
                <a:effectLst/>
                <a:latin typeface="Segoe UI"/>
                <a:ea typeface="Calibri"/>
                <a:cs typeface="Times New Roman"/>
              </a:rPr>
              <a:t>Send to Back</a:t>
            </a:r>
            <a:r>
              <a:rPr lang="en-US" sz="1200" dirty="0" smtClean="0">
                <a:solidFill>
                  <a:srgbClr val="000000"/>
                </a:solidFill>
                <a:effectLst/>
                <a:latin typeface="Segoe UI"/>
                <a:ea typeface="Calibri"/>
                <a:cs typeface="Times New Roman"/>
              </a:rPr>
              <a:t>.</a:t>
            </a:r>
            <a:endParaRPr lang="en-US" sz="1200" dirty="0" smtClean="0">
              <a:effectLst/>
              <a:latin typeface="+mn-lt"/>
              <a:ea typeface="Calibri"/>
              <a:cs typeface="Times New Roman"/>
            </a:endParaRPr>
          </a:p>
          <a:p>
            <a:pPr marL="514350" marR="0">
              <a:spcBef>
                <a:spcPts val="600"/>
              </a:spcBef>
              <a:spcAft>
                <a:spcPts val="0"/>
              </a:spcAft>
            </a:pP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0" marR="0">
              <a:spcBef>
                <a:spcPts val="600"/>
              </a:spcBef>
              <a:spcAft>
                <a:spcPts val="0"/>
              </a:spcAft>
            </a:pPr>
            <a:r>
              <a:rPr lang="en-US" sz="1200" dirty="0" smtClean="0">
                <a:effectLst/>
                <a:latin typeface="Segoe UI"/>
                <a:ea typeface="Calibri"/>
                <a:cs typeface="Times New Roman"/>
              </a:rPr>
              <a:t>To reproduce the background effects on this slide, do the following:</a:t>
            </a:r>
          </a:p>
          <a:p>
            <a:pPr marL="0" marR="0">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68580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at the bottom right launching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685800" algn="l"/>
              </a:tabLst>
            </a:pPr>
            <a:r>
              <a:rPr lang="en-US" sz="1200" dirty="0" smtClean="0">
                <a:effectLst/>
                <a:latin typeface="Segoe UI"/>
                <a:ea typeface="Times New Roman"/>
                <a:cs typeface="Times New Roman"/>
              </a:rPr>
              <a:t>In the </a:t>
            </a:r>
            <a:r>
              <a:rPr lang="en-US" sz="1200" b="1" dirty="0" smtClean="0">
                <a:effectLst/>
                <a:latin typeface="Segoe UI"/>
                <a:ea typeface="Times New Roman"/>
                <a:cs typeface="Times New Roman"/>
              </a:rPr>
              <a:t>Format Background</a:t>
            </a:r>
            <a:r>
              <a:rPr lang="en-US" sz="1200" dirty="0" smtClean="0">
                <a:effectLst/>
                <a:latin typeface="Segoe UI"/>
                <a:ea typeface="Times New Roman"/>
                <a:cs typeface="Times New Roman"/>
              </a:rPr>
              <a:t> dialog box, select </a:t>
            </a:r>
            <a:r>
              <a:rPr lang="en-US" sz="1200" b="1" dirty="0" smtClean="0">
                <a:effectLst/>
                <a:latin typeface="Segoe UI"/>
                <a:ea typeface="Times New Roman"/>
                <a:cs typeface="Times New Roman"/>
              </a:rPr>
              <a:t>Fill </a:t>
            </a:r>
            <a:r>
              <a:rPr lang="en-US" sz="1200" dirty="0" smtClean="0">
                <a:effectLst/>
                <a:latin typeface="Segoe UI"/>
                <a:ea typeface="Times New Roman"/>
                <a:cs typeface="Times New Roman"/>
              </a:rPr>
              <a:t>in the left pane, under </a:t>
            </a:r>
            <a:r>
              <a:rPr lang="en-US" sz="1200" b="1" dirty="0" smtClean="0">
                <a:effectLst/>
                <a:latin typeface="Segoe UI"/>
                <a:ea typeface="Times New Roman"/>
                <a:cs typeface="Times New Roman"/>
              </a:rPr>
              <a:t>Fill</a:t>
            </a:r>
            <a:r>
              <a:rPr lang="en-US" sz="1200" dirty="0" smtClean="0">
                <a:effectLst/>
                <a:latin typeface="Segoe UI"/>
                <a:ea typeface="Times New Roman"/>
                <a:cs typeface="Times New Roman"/>
              </a:rPr>
              <a:t> on the right pane select </a:t>
            </a:r>
            <a:r>
              <a:rPr lang="en-US" sz="1200" b="1" dirty="0" smtClean="0">
                <a:effectLst/>
                <a:latin typeface="Segoe UI"/>
                <a:ea typeface="Times New Roman"/>
                <a:cs typeface="Times New Roman"/>
              </a:rPr>
              <a:t>Gradient Fill</a:t>
            </a:r>
            <a:r>
              <a:rPr lang="en-US" sz="1200" dirty="0" smtClean="0">
                <a:effectLst/>
                <a:latin typeface="Segoe UI"/>
                <a:ea typeface="Times New Roman"/>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6858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Gradient stops</a:t>
            </a:r>
            <a:r>
              <a:rPr lang="en-US" sz="1200" kern="1200" dirty="0" smtClean="0">
                <a:solidFill>
                  <a:srgbClr val="000000"/>
                </a:solidFill>
                <a:effectLst/>
                <a:latin typeface="Segoe UI"/>
                <a:ea typeface="Times New Roman"/>
                <a:cs typeface="Times New Roman"/>
              </a:rPr>
              <a:t>, click </a:t>
            </a:r>
            <a:r>
              <a:rPr lang="en-US" sz="1200" b="1" kern="1200" dirty="0" smtClean="0">
                <a:solidFill>
                  <a:srgbClr val="000000"/>
                </a:solidFill>
                <a:effectLst/>
                <a:latin typeface="Segoe UI"/>
                <a:ea typeface="Times New Roman"/>
                <a:cs typeface="Times New Roman"/>
              </a:rPr>
              <a:t>Add gradient stop</a:t>
            </a:r>
            <a:r>
              <a:rPr lang="en-US" sz="1200" kern="1200" dirty="0" smtClean="0">
                <a:solidFill>
                  <a:srgbClr val="000000"/>
                </a:solidFill>
                <a:effectLst/>
                <a:latin typeface="Segoe UI"/>
                <a:ea typeface="Times New Roman"/>
                <a:cs typeface="Times New Roman"/>
              </a:rPr>
              <a:t> or </a:t>
            </a:r>
            <a:r>
              <a:rPr lang="en-US" sz="1200" b="1" kern="1200" dirty="0" smtClean="0">
                <a:solidFill>
                  <a:srgbClr val="000000"/>
                </a:solidFill>
                <a:effectLst/>
                <a:latin typeface="Segoe UI"/>
                <a:ea typeface="Times New Roman"/>
                <a:cs typeface="Times New Roman"/>
              </a:rPr>
              <a:t>Remove gradient stop</a:t>
            </a:r>
            <a:r>
              <a:rPr lang="en-US" sz="1200" kern="1200" dirty="0" smtClean="0">
                <a:solidFill>
                  <a:srgbClr val="000000"/>
                </a:solidFill>
                <a:effectLst/>
                <a:latin typeface="Segoe UI"/>
                <a:ea typeface="Times New Roman"/>
                <a:cs typeface="Times New Roman"/>
              </a:rPr>
              <a:t> until four stops appear on the slider. Customize the gradient stops as follows:</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pPr>
            <a:r>
              <a:rPr lang="en-US" sz="1200" kern="1200" dirty="0" smtClean="0">
                <a:solidFill>
                  <a:srgbClr val="000000"/>
                </a:solidFill>
                <a:effectLst/>
                <a:latin typeface="Segoe UI"/>
                <a:ea typeface="Times New Roman"/>
                <a:cs typeface="Times New Roman"/>
              </a:rPr>
              <a:t>Select the first stop on the slider, and then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In the </a:t>
            </a:r>
            <a:r>
              <a:rPr lang="en-US" sz="1200" b="1" kern="1200" dirty="0" smtClean="0">
                <a:solidFill>
                  <a:srgbClr val="000000"/>
                </a:solidFill>
                <a:effectLst/>
                <a:latin typeface="Segoe UI"/>
                <a:ea typeface="Times New Roman"/>
                <a:cs typeface="Times New Roman"/>
              </a:rPr>
              <a:t>Position </a:t>
            </a:r>
            <a:r>
              <a:rPr lang="en-US" sz="1200" kern="1200" dirty="0" smtClean="0">
                <a:solidFill>
                  <a:srgbClr val="000000"/>
                </a:solidFill>
                <a:effectLst/>
                <a:latin typeface="Segoe UI"/>
                <a:ea typeface="Times New Roman"/>
                <a:cs typeface="Times New Roman"/>
              </a:rPr>
              <a:t>box, enter </a:t>
            </a:r>
            <a:r>
              <a:rPr lang="en-US" sz="1200" b="1" kern="1200" dirty="0" smtClean="0">
                <a:solidFill>
                  <a:srgbClr val="000000"/>
                </a:solidFill>
                <a:effectLst/>
                <a:latin typeface="Segoe UI"/>
                <a:ea typeface="Times New Roman"/>
                <a:cs typeface="Times New Roman"/>
              </a:rPr>
              <a:t>35%</a:t>
            </a:r>
            <a:r>
              <a:rPr lang="en-US" sz="1200" kern="1200" dirty="0" smtClean="0">
                <a:solidFill>
                  <a:srgbClr val="000000"/>
                </a:solidFill>
                <a:effectLst/>
                <a:latin typeface="Segoe UI"/>
                <a:ea typeface="Times New Roman"/>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Click the button next to </a:t>
            </a:r>
            <a:r>
              <a:rPr lang="en-US" sz="1200" b="1" kern="1200" dirty="0" smtClean="0">
                <a:solidFill>
                  <a:srgbClr val="000000"/>
                </a:solidFill>
                <a:effectLst/>
                <a:latin typeface="Segoe UI"/>
                <a:ea typeface="Times New Roman"/>
                <a:cs typeface="Times New Roman"/>
              </a:rPr>
              <a:t>Color</a:t>
            </a:r>
            <a:r>
              <a:rPr lang="en-US" sz="1200" kern="1200" dirty="0" smtClean="0">
                <a:solidFill>
                  <a:srgbClr val="000000"/>
                </a:solidFill>
                <a:effectLst/>
                <a:latin typeface="Segoe UI"/>
                <a:ea typeface="Times New Roman"/>
                <a:cs typeface="Times New Roman"/>
              </a:rPr>
              <a:t>, and then under </a:t>
            </a:r>
            <a:r>
              <a:rPr lang="en-US" sz="1200" b="1" kern="1200" dirty="0" smtClean="0">
                <a:solidFill>
                  <a:srgbClr val="000000"/>
                </a:solidFill>
                <a:effectLst/>
                <a:latin typeface="Segoe UI"/>
                <a:ea typeface="Times New Roman"/>
                <a:cs typeface="Times New Roman"/>
              </a:rPr>
              <a:t>Theme Colors </a:t>
            </a:r>
            <a:r>
              <a:rPr lang="en-US" sz="1200" kern="1200" dirty="0" smtClean="0">
                <a:solidFill>
                  <a:srgbClr val="000000"/>
                </a:solidFill>
                <a:effectLst/>
                <a:latin typeface="Segoe UI"/>
                <a:ea typeface="Times New Roman"/>
                <a:cs typeface="Times New Roman"/>
              </a:rPr>
              <a:t>select</a:t>
            </a:r>
            <a:r>
              <a:rPr lang="en-US" sz="1200" b="1" kern="1200" dirty="0" smtClean="0">
                <a:solidFill>
                  <a:srgbClr val="000000"/>
                </a:solidFill>
                <a:effectLst/>
                <a:latin typeface="Segoe UI"/>
                <a:ea typeface="Times New Roman"/>
                <a:cs typeface="Times New Roman"/>
              </a:rPr>
              <a:t> Blue, Accent 1, Lighter 80% </a:t>
            </a:r>
            <a:r>
              <a:rPr lang="en-US" sz="1200" kern="1200" dirty="0" smtClean="0">
                <a:solidFill>
                  <a:srgbClr val="000000"/>
                </a:solidFill>
                <a:effectLst/>
                <a:latin typeface="Segoe UI"/>
                <a:ea typeface="Times New Roman"/>
                <a:cs typeface="Times New Roman"/>
              </a:rPr>
              <a:t>(second row, fifth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pPr>
            <a:r>
              <a:rPr lang="en-US" sz="1200" kern="1200" dirty="0" smtClean="0">
                <a:solidFill>
                  <a:srgbClr val="000000"/>
                </a:solidFill>
                <a:effectLst/>
                <a:latin typeface="Segoe UI"/>
                <a:ea typeface="Times New Roman"/>
                <a:cs typeface="Times New Roman"/>
              </a:rPr>
              <a:t>Select the second stop on the list,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In the </a:t>
            </a:r>
            <a:r>
              <a:rPr lang="en-US" sz="1200" b="1" kern="1200" dirty="0" smtClean="0">
                <a:solidFill>
                  <a:srgbClr val="000000"/>
                </a:solidFill>
                <a:effectLst/>
                <a:latin typeface="Segoe UI"/>
                <a:ea typeface="Times New Roman"/>
                <a:cs typeface="Times New Roman"/>
              </a:rPr>
              <a:t>Position </a:t>
            </a:r>
            <a:r>
              <a:rPr lang="en-US" sz="1200" kern="1200" dirty="0" smtClean="0">
                <a:solidFill>
                  <a:srgbClr val="000000"/>
                </a:solidFill>
                <a:effectLst/>
                <a:latin typeface="Segoe UI"/>
                <a:ea typeface="Times New Roman"/>
                <a:cs typeface="Times New Roman"/>
              </a:rPr>
              <a:t>box, enter </a:t>
            </a:r>
            <a:r>
              <a:rPr lang="en-US" sz="1200" b="1" kern="1200" dirty="0" smtClean="0">
                <a:solidFill>
                  <a:srgbClr val="000000"/>
                </a:solidFill>
                <a:effectLst/>
                <a:latin typeface="Segoe UI"/>
                <a:ea typeface="Times New Roman"/>
                <a:cs typeface="Times New Roman"/>
              </a:rPr>
              <a:t>91%</a:t>
            </a:r>
            <a:r>
              <a:rPr lang="en-US" sz="1200" kern="1200" dirty="0" smtClean="0">
                <a:solidFill>
                  <a:srgbClr val="000000"/>
                </a:solidFill>
                <a:effectLst/>
                <a:latin typeface="Segoe UI"/>
                <a:ea typeface="Times New Roman"/>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Click the button next to </a:t>
            </a:r>
            <a:r>
              <a:rPr lang="en-US" sz="1200" b="1" kern="1200" dirty="0" smtClean="0">
                <a:solidFill>
                  <a:srgbClr val="000000"/>
                </a:solidFill>
                <a:effectLst/>
                <a:latin typeface="Segoe UI"/>
                <a:ea typeface="Times New Roman"/>
                <a:cs typeface="Times New Roman"/>
              </a:rPr>
              <a:t>Color</a:t>
            </a:r>
            <a:r>
              <a:rPr lang="en-US" sz="1200" kern="1200" dirty="0" smtClean="0">
                <a:solidFill>
                  <a:srgbClr val="000000"/>
                </a:solidFill>
                <a:effectLst/>
                <a:latin typeface="Segoe UI"/>
                <a:ea typeface="Times New Roman"/>
                <a:cs typeface="Times New Roman"/>
              </a:rPr>
              <a:t>, and then under </a:t>
            </a:r>
            <a:r>
              <a:rPr lang="en-US" sz="1200" b="1" kern="1200" dirty="0" smtClean="0">
                <a:solidFill>
                  <a:srgbClr val="000000"/>
                </a:solidFill>
                <a:effectLst/>
                <a:latin typeface="Segoe UI"/>
                <a:ea typeface="Times New Roman"/>
                <a:cs typeface="Times New Roman"/>
              </a:rPr>
              <a:t>Theme Colors </a:t>
            </a:r>
            <a:r>
              <a:rPr lang="en-US" sz="1200" kern="1200" dirty="0" smtClean="0">
                <a:solidFill>
                  <a:srgbClr val="000000"/>
                </a:solidFill>
                <a:effectLst/>
                <a:latin typeface="Segoe UI"/>
                <a:ea typeface="Times New Roman"/>
                <a:cs typeface="Times New Roman"/>
              </a:rPr>
              <a:t>select </a:t>
            </a:r>
            <a:r>
              <a:rPr lang="en-US" sz="1200" b="1" kern="1200" dirty="0" smtClean="0">
                <a:solidFill>
                  <a:srgbClr val="000000"/>
                </a:solidFill>
                <a:effectLst/>
                <a:latin typeface="Segoe UI"/>
                <a:ea typeface="Times New Roman"/>
                <a:cs typeface="Times New Roman"/>
              </a:rPr>
              <a:t>Blue, Text 2, Lighter 60% </a:t>
            </a:r>
            <a:r>
              <a:rPr lang="en-US" sz="1200" kern="1200" dirty="0" smtClean="0">
                <a:solidFill>
                  <a:srgbClr val="000000"/>
                </a:solidFill>
                <a:effectLst/>
                <a:latin typeface="Segoe UI"/>
                <a:ea typeface="Times New Roman"/>
                <a:cs typeface="Times New Roman"/>
              </a:rPr>
              <a:t>(third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pPr>
            <a:r>
              <a:rPr lang="en-US" sz="1200" kern="1200" dirty="0" smtClean="0">
                <a:solidFill>
                  <a:srgbClr val="000000"/>
                </a:solidFill>
                <a:effectLst/>
                <a:latin typeface="Segoe UI"/>
                <a:ea typeface="Times New Roman"/>
                <a:cs typeface="Times New Roman"/>
              </a:rPr>
              <a:t>Select the third stop on the list,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In the </a:t>
            </a:r>
            <a:r>
              <a:rPr lang="en-US" sz="1200" b="1" kern="1200" dirty="0" smtClean="0">
                <a:solidFill>
                  <a:srgbClr val="000000"/>
                </a:solidFill>
                <a:effectLst/>
                <a:latin typeface="Segoe UI"/>
                <a:ea typeface="Times New Roman"/>
                <a:cs typeface="Times New Roman"/>
              </a:rPr>
              <a:t>Position </a:t>
            </a:r>
            <a:r>
              <a:rPr lang="en-US" sz="1200" kern="1200" dirty="0" smtClean="0">
                <a:solidFill>
                  <a:srgbClr val="000000"/>
                </a:solidFill>
                <a:effectLst/>
                <a:latin typeface="Segoe UI"/>
                <a:ea typeface="Times New Roman"/>
                <a:cs typeface="Times New Roman"/>
              </a:rPr>
              <a:t>box, enter </a:t>
            </a:r>
            <a:r>
              <a:rPr lang="en-US" sz="1200" b="1" kern="1200" dirty="0" smtClean="0">
                <a:solidFill>
                  <a:srgbClr val="000000"/>
                </a:solidFill>
                <a:effectLst/>
                <a:latin typeface="Segoe UI"/>
                <a:ea typeface="Times New Roman"/>
                <a:cs typeface="Times New Roman"/>
              </a:rPr>
              <a:t>94%</a:t>
            </a:r>
            <a:r>
              <a:rPr lang="en-US" sz="1200" kern="1200" dirty="0" smtClean="0">
                <a:solidFill>
                  <a:srgbClr val="000000"/>
                </a:solidFill>
                <a:effectLst/>
                <a:latin typeface="Segoe UI"/>
                <a:ea typeface="Times New Roman"/>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Click the button next to </a:t>
            </a:r>
            <a:r>
              <a:rPr lang="en-US" sz="1200" b="1" kern="1200" dirty="0" smtClean="0">
                <a:solidFill>
                  <a:srgbClr val="000000"/>
                </a:solidFill>
                <a:effectLst/>
                <a:latin typeface="Segoe UI"/>
                <a:ea typeface="Times New Roman"/>
                <a:cs typeface="Times New Roman"/>
              </a:rPr>
              <a:t>Color</a:t>
            </a:r>
            <a:r>
              <a:rPr lang="en-US" sz="1200" kern="1200" dirty="0" smtClean="0">
                <a:solidFill>
                  <a:srgbClr val="000000"/>
                </a:solidFill>
                <a:effectLst/>
                <a:latin typeface="Segoe UI"/>
                <a:ea typeface="Times New Roman"/>
                <a:cs typeface="Times New Roman"/>
              </a:rPr>
              <a:t>, and then under </a:t>
            </a:r>
            <a:r>
              <a:rPr lang="en-US" sz="1200" b="1" kern="1200" dirty="0" smtClean="0">
                <a:solidFill>
                  <a:srgbClr val="000000"/>
                </a:solidFill>
                <a:effectLst/>
                <a:latin typeface="Segoe UI"/>
                <a:ea typeface="Times New Roman"/>
                <a:cs typeface="Times New Roman"/>
              </a:rPr>
              <a:t>Theme Colors </a:t>
            </a:r>
            <a:r>
              <a:rPr lang="en-US" sz="1200" kern="1200" dirty="0" smtClean="0">
                <a:solidFill>
                  <a:srgbClr val="000000"/>
                </a:solidFill>
                <a:effectLst/>
                <a:latin typeface="Segoe UI"/>
                <a:ea typeface="Times New Roman"/>
                <a:cs typeface="Times New Roman"/>
              </a:rPr>
              <a:t>select </a:t>
            </a:r>
            <a:r>
              <a:rPr lang="en-US" sz="1200" b="1" kern="1200" dirty="0" smtClean="0">
                <a:solidFill>
                  <a:srgbClr val="000000"/>
                </a:solidFill>
                <a:effectLst/>
                <a:latin typeface="Segoe UI"/>
                <a:ea typeface="Times New Roman"/>
                <a:cs typeface="Times New Roman"/>
              </a:rPr>
              <a:t>Dark</a:t>
            </a:r>
            <a:r>
              <a:rPr lang="en-US" sz="1200" kern="1200" dirty="0" smtClean="0">
                <a:solidFill>
                  <a:srgbClr val="000000"/>
                </a:solidFill>
                <a:effectLst/>
                <a:latin typeface="Segoe UI"/>
                <a:ea typeface="Times New Roman"/>
                <a:cs typeface="Times New Roman"/>
              </a:rPr>
              <a:t> </a:t>
            </a:r>
            <a:r>
              <a:rPr lang="en-US" sz="1200" b="1" kern="1200" dirty="0" smtClean="0">
                <a:solidFill>
                  <a:srgbClr val="000000"/>
                </a:solidFill>
                <a:effectLst/>
                <a:latin typeface="Segoe UI"/>
                <a:ea typeface="Times New Roman"/>
                <a:cs typeface="Times New Roman"/>
              </a:rPr>
              <a:t>Blue, Text 2, Darker 25% </a:t>
            </a:r>
            <a:r>
              <a:rPr lang="en-US" sz="1200" kern="1200" dirty="0" smtClean="0">
                <a:solidFill>
                  <a:srgbClr val="000000"/>
                </a:solidFill>
                <a:effectLst/>
                <a:latin typeface="Segoe UI"/>
                <a:ea typeface="Times New Roman"/>
                <a:cs typeface="Times New Roman"/>
              </a:rPr>
              <a:t>(fifth row, fourth option from the left).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Arial"/>
              <a:buChar char="•"/>
            </a:pPr>
            <a:r>
              <a:rPr lang="en-US" sz="1200" kern="1200" dirty="0" smtClean="0">
                <a:solidFill>
                  <a:srgbClr val="000000"/>
                </a:solidFill>
                <a:effectLst/>
                <a:latin typeface="Segoe UI"/>
                <a:ea typeface="Times New Roman"/>
                <a:cs typeface="Times New Roman"/>
              </a:rPr>
              <a:t>Select the last stop on the list, and then do the following: </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In the </a:t>
            </a:r>
            <a:r>
              <a:rPr lang="en-US" sz="1200" b="1" kern="1200" dirty="0" smtClean="0">
                <a:solidFill>
                  <a:srgbClr val="000000"/>
                </a:solidFill>
                <a:effectLst/>
                <a:latin typeface="Segoe UI"/>
                <a:ea typeface="Times New Roman"/>
                <a:cs typeface="Times New Roman"/>
              </a:rPr>
              <a:t>Position </a:t>
            </a:r>
            <a:r>
              <a:rPr lang="en-US" sz="1200" kern="1200" dirty="0" smtClean="0">
                <a:solidFill>
                  <a:srgbClr val="000000"/>
                </a:solidFill>
                <a:effectLst/>
                <a:latin typeface="Segoe UI"/>
                <a:ea typeface="Times New Roman"/>
                <a:cs typeface="Times New Roman"/>
              </a:rPr>
              <a:t>box, enter </a:t>
            </a:r>
            <a:r>
              <a:rPr lang="en-US" sz="1200" b="1" kern="1200" dirty="0" smtClean="0">
                <a:solidFill>
                  <a:srgbClr val="000000"/>
                </a:solidFill>
                <a:effectLst/>
                <a:latin typeface="Segoe UI"/>
                <a:ea typeface="Times New Roman"/>
                <a:cs typeface="Times New Roman"/>
              </a:rPr>
              <a:t>97%</a:t>
            </a:r>
            <a:r>
              <a:rPr lang="en-US" sz="1200" kern="1200" dirty="0" smtClean="0">
                <a:solidFill>
                  <a:srgbClr val="000000"/>
                </a:solidFill>
                <a:effectLst/>
                <a:latin typeface="Segoe UI"/>
                <a:ea typeface="Times New Roman"/>
                <a:cs typeface="Times New Roman"/>
              </a:rPr>
              <a:t>.</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smtClean="0">
                <a:solidFill>
                  <a:srgbClr val="000000"/>
                </a:solidFill>
                <a:effectLst/>
                <a:latin typeface="Segoe UI"/>
                <a:ea typeface="Times New Roman"/>
                <a:cs typeface="Times New Roman"/>
              </a:rPr>
              <a:t>Click the button next to </a:t>
            </a:r>
            <a:r>
              <a:rPr lang="en-US" sz="1200" b="1" kern="1200" dirty="0" smtClean="0">
                <a:solidFill>
                  <a:srgbClr val="000000"/>
                </a:solidFill>
                <a:effectLst/>
                <a:latin typeface="Segoe UI"/>
                <a:ea typeface="Times New Roman"/>
                <a:cs typeface="Times New Roman"/>
              </a:rPr>
              <a:t>Color</a:t>
            </a:r>
            <a:r>
              <a:rPr lang="en-US" sz="1200" kern="1200" dirty="0" smtClean="0">
                <a:solidFill>
                  <a:srgbClr val="000000"/>
                </a:solidFill>
                <a:effectLst/>
                <a:latin typeface="Segoe UI"/>
                <a:ea typeface="Times New Roman"/>
                <a:cs typeface="Times New Roman"/>
              </a:rPr>
              <a:t>, and then under </a:t>
            </a:r>
            <a:r>
              <a:rPr lang="en-US" sz="1200" b="1" kern="1200" dirty="0" smtClean="0">
                <a:solidFill>
                  <a:srgbClr val="000000"/>
                </a:solidFill>
                <a:effectLst/>
                <a:latin typeface="Segoe UI"/>
                <a:ea typeface="Times New Roman"/>
                <a:cs typeface="Times New Roman"/>
              </a:rPr>
              <a:t>Theme Colors </a:t>
            </a:r>
            <a:r>
              <a:rPr lang="en-US" sz="1200" kern="1200" dirty="0" smtClean="0">
                <a:solidFill>
                  <a:srgbClr val="000000"/>
                </a:solidFill>
                <a:effectLst/>
                <a:latin typeface="Segoe UI"/>
                <a:ea typeface="Times New Roman"/>
                <a:cs typeface="Times New Roman"/>
              </a:rPr>
              <a:t>select </a:t>
            </a:r>
            <a:r>
              <a:rPr lang="en-US" sz="1200" b="1" kern="1200" dirty="0" smtClean="0">
                <a:solidFill>
                  <a:srgbClr val="000000"/>
                </a:solidFill>
                <a:effectLst/>
                <a:latin typeface="Segoe UI"/>
                <a:ea typeface="Times New Roman"/>
                <a:cs typeface="Times New Roman"/>
              </a:rPr>
              <a:t>Dark Blue, Text 2, Lighter 40% </a:t>
            </a:r>
            <a:r>
              <a:rPr lang="en-US" sz="1200" kern="1200" dirty="0" smtClean="0">
                <a:solidFill>
                  <a:srgbClr val="000000"/>
                </a:solidFill>
                <a:effectLst/>
                <a:latin typeface="Segoe UI"/>
                <a:ea typeface="Times New Roman"/>
                <a:cs typeface="Times New Roman"/>
              </a:rPr>
              <a:t>(fourth row, fourth option from the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685800" algn="l"/>
              </a:tabLst>
            </a:pPr>
            <a:r>
              <a:rPr lang="en-US" sz="1200" dirty="0" smtClean="0">
                <a:effectLst/>
                <a:latin typeface="Segoe UI"/>
                <a:ea typeface="Times New Roman"/>
                <a:cs typeface="Times New Roman"/>
              </a:rPr>
              <a:t>Close the </a:t>
            </a:r>
            <a:r>
              <a:rPr lang="en-US" sz="1200" b="1" dirty="0" smtClean="0">
                <a:effectLst/>
                <a:latin typeface="Segoe UI"/>
                <a:ea typeface="Times New Roman"/>
                <a:cs typeface="Times New Roman"/>
              </a:rPr>
              <a:t>Format Background</a:t>
            </a:r>
            <a:r>
              <a:rPr lang="en-US" sz="1200" dirty="0" smtClean="0">
                <a:effectLst/>
                <a:latin typeface="Segoe UI"/>
                <a:ea typeface="Times New Roman"/>
                <a:cs typeface="Times New Roman"/>
              </a:rPr>
              <a:t> dialog box.</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EE3E46C-0C00-4EF2-A8A1-A6C2D282E9FF}" type="slidenum">
              <a:rPr lang="en-US" smtClean="0"/>
              <a:t>1</a:t>
            </a:fld>
            <a:endParaRPr lang="en-US"/>
          </a:p>
        </p:txBody>
      </p:sp>
    </p:spTree>
    <p:extLst>
      <p:ext uri="{BB962C8B-B14F-4D97-AF65-F5344CB8AC3E}">
        <p14:creationId xmlns:p14="http://schemas.microsoft.com/office/powerpoint/2010/main" val="138896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F417C16-43D7-4011-85EF-1261AFC5B37B}" type="datetimeFigureOut">
              <a:rPr lang="en-US" smtClean="0"/>
              <a:t>4/10/2018</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67916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06193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039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92E831B-30FB-4EE6-A561-24B36943CD9C}"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3240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49161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F417C16-43D7-4011-85EF-1261AFC5B37B}"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4663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F417C16-43D7-4011-85EF-1261AFC5B37B}"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916246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417C16-43D7-4011-85EF-1261AFC5B37B}"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604176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F417C16-43D7-4011-85EF-1261AFC5B37B}" type="datetimeFigureOut">
              <a:rPr lang="en-US" smtClean="0"/>
              <a:t>4/10/2018</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380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417C16-43D7-4011-85EF-1261AFC5B37B}"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222573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F417C16-43D7-4011-85EF-1261AFC5B37B}" type="datetimeFigureOut">
              <a:rPr lang="en-US" smtClean="0"/>
              <a:t>4/10/2018</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405742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55441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417C16-43D7-4011-85EF-1261AFC5B37B}"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92762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417C16-43D7-4011-85EF-1261AFC5B37B}"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10137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17C16-43D7-4011-85EF-1261AFC5B37B}"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67790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236384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17C16-43D7-4011-85EF-1261AFC5B37B}"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412308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F417C16-43D7-4011-85EF-1261AFC5B37B}" type="datetimeFigureOut">
              <a:rPr lang="en-US" smtClean="0"/>
              <a:t>4/10/2018</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2E831B-30FB-4EE6-A561-24B36943CD9C}" type="slidenum">
              <a:rPr lang="en-US" smtClean="0"/>
              <a:t>‹#›</a:t>
            </a:fld>
            <a:endParaRPr lang="en-US"/>
          </a:p>
        </p:txBody>
      </p:sp>
    </p:spTree>
    <p:extLst>
      <p:ext uri="{BB962C8B-B14F-4D97-AF65-F5344CB8AC3E}">
        <p14:creationId xmlns:p14="http://schemas.microsoft.com/office/powerpoint/2010/main" val="38057177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tx2">
                <a:lumMod val="75000"/>
              </a:schemeClr>
            </a:gs>
            <a:gs pos="97000">
              <a:schemeClr val="tx2">
                <a:lumMod val="60000"/>
                <a:lumOff val="40000"/>
              </a:schemeClr>
            </a:gs>
            <a:gs pos="91000">
              <a:schemeClr val="tx2">
                <a:lumMod val="40000"/>
                <a:lumOff val="60000"/>
              </a:schemeClr>
            </a:gs>
            <a:gs pos="35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051" b="98051" l="2704" r="97173"/>
                    </a14:imgEffect>
                  </a14:imgLayer>
                </a14:imgProps>
              </a:ext>
              <a:ext uri="{28A0092B-C50C-407E-A947-70E740481C1C}">
                <a14:useLocalDpi xmlns:a14="http://schemas.microsoft.com/office/drawing/2010/main" val="0"/>
              </a:ext>
            </a:extLst>
          </a:blip>
          <a:stretch>
            <a:fillRect/>
          </a:stretch>
        </p:blipFill>
        <p:spPr>
          <a:xfrm>
            <a:off x="466203" y="271849"/>
            <a:ext cx="8195118" cy="5943600"/>
          </a:xfrm>
          <a:prstGeom prst="rect">
            <a:avLst/>
          </a:prstGeom>
        </p:spPr>
      </p:pic>
      <p:pic>
        <p:nvPicPr>
          <p:cNvPr id="3" name="Picture 2"/>
          <p:cNvPicPr>
            <a:picLocks noChangeAspect="1"/>
          </p:cNvPicPr>
          <p:nvPr/>
        </p:nvPicPr>
        <p:blipFill>
          <a:blip r:embed="rId5"/>
          <a:stretch>
            <a:fillRect/>
          </a:stretch>
        </p:blipFill>
        <p:spPr>
          <a:xfrm>
            <a:off x="1037968" y="810282"/>
            <a:ext cx="7026875" cy="3961743"/>
          </a:xfrm>
          <a:prstGeom prst="rect">
            <a:avLst/>
          </a:prstGeom>
        </p:spPr>
      </p:pic>
      <p:sp>
        <p:nvSpPr>
          <p:cNvPr id="5" name="TextBox 4"/>
          <p:cNvSpPr txBox="1"/>
          <p:nvPr/>
        </p:nvSpPr>
        <p:spPr>
          <a:xfrm>
            <a:off x="3838575" y="4848793"/>
            <a:ext cx="2209800" cy="461665"/>
          </a:xfrm>
          <a:prstGeom prst="rect">
            <a:avLst/>
          </a:prstGeom>
          <a:noFill/>
        </p:spPr>
        <p:txBody>
          <a:bodyPr wrap="square" rtlCol="0">
            <a:spAutoFit/>
          </a:bodyPr>
          <a:lstStyle/>
          <a:p>
            <a:r>
              <a:rPr lang="cs-CZ" sz="2400" dirty="0" smtClean="0"/>
              <a:t>Novák CR4</a:t>
            </a:r>
            <a:endParaRPr lang="cs-CZ" sz="2400" dirty="0"/>
          </a:p>
        </p:txBody>
      </p:sp>
    </p:spTree>
    <p:extLst>
      <p:ext uri="{BB962C8B-B14F-4D97-AF65-F5344CB8AC3E}">
        <p14:creationId xmlns:p14="http://schemas.microsoft.com/office/powerpoint/2010/main" val="2436809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Table of </a:t>
            </a:r>
            <a:r>
              <a:rPr lang="cs-CZ" dirty="0" err="1" smtClean="0"/>
              <a:t>content</a:t>
            </a:r>
            <a:endParaRPr lang="cs-CZ" dirty="0"/>
          </a:p>
        </p:txBody>
      </p:sp>
      <p:sp>
        <p:nvSpPr>
          <p:cNvPr id="3" name="Content Placeholder 2"/>
          <p:cNvSpPr>
            <a:spLocks noGrp="1"/>
          </p:cNvSpPr>
          <p:nvPr>
            <p:ph idx="1"/>
          </p:nvPr>
        </p:nvSpPr>
        <p:spPr/>
        <p:txBody>
          <a:bodyPr/>
          <a:lstStyle/>
          <a:p>
            <a:r>
              <a:rPr lang="cs-CZ" dirty="0" err="1" smtClean="0"/>
              <a:t>what</a:t>
            </a:r>
            <a:r>
              <a:rPr lang="cs-CZ" dirty="0" smtClean="0"/>
              <a:t> is it</a:t>
            </a:r>
          </a:p>
          <a:p>
            <a:r>
              <a:rPr lang="cs-CZ" dirty="0" err="1" smtClean="0"/>
              <a:t>rules</a:t>
            </a:r>
            <a:endParaRPr lang="cs-CZ" dirty="0" smtClean="0"/>
          </a:p>
          <a:p>
            <a:r>
              <a:rPr lang="cs-CZ" dirty="0" smtClean="0"/>
              <a:t>the most </a:t>
            </a:r>
            <a:r>
              <a:rPr lang="cs-CZ" dirty="0" err="1" smtClean="0"/>
              <a:t>important</a:t>
            </a:r>
            <a:r>
              <a:rPr lang="cs-CZ" dirty="0" smtClean="0"/>
              <a:t> </a:t>
            </a:r>
            <a:r>
              <a:rPr lang="cs-CZ" dirty="0" err="1" smtClean="0"/>
              <a:t>parts</a:t>
            </a:r>
            <a:r>
              <a:rPr lang="cs-CZ" dirty="0" smtClean="0"/>
              <a:t> of </a:t>
            </a:r>
            <a:r>
              <a:rPr lang="cs-CZ" dirty="0" err="1" smtClean="0"/>
              <a:t>facebook</a:t>
            </a:r>
            <a:endParaRPr lang="cs-CZ" dirty="0" smtClean="0"/>
          </a:p>
          <a:p>
            <a:r>
              <a:rPr lang="cs-CZ" dirty="0" err="1"/>
              <a:t>c</a:t>
            </a:r>
            <a:r>
              <a:rPr lang="cs-CZ" dirty="0" err="1" smtClean="0"/>
              <a:t>ommunication</a:t>
            </a:r>
            <a:endParaRPr lang="cs-CZ" dirty="0" smtClean="0"/>
          </a:p>
          <a:p>
            <a:r>
              <a:rPr lang="cs-CZ" dirty="0" err="1" smtClean="0"/>
              <a:t>facebook</a:t>
            </a:r>
            <a:r>
              <a:rPr lang="cs-CZ" dirty="0" smtClean="0"/>
              <a:t> </a:t>
            </a:r>
            <a:r>
              <a:rPr lang="cs-CZ" dirty="0" err="1" smtClean="0"/>
              <a:t>hazards</a:t>
            </a:r>
            <a:endParaRPr lang="cs-CZ"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3933825"/>
            <a:ext cx="2857500" cy="1600200"/>
          </a:xfrm>
          <a:prstGeom prst="rect">
            <a:avLst/>
          </a:prstGeom>
        </p:spPr>
      </p:pic>
    </p:spTree>
    <p:extLst>
      <p:ext uri="{BB962C8B-B14F-4D97-AF65-F5344CB8AC3E}">
        <p14:creationId xmlns:p14="http://schemas.microsoft.com/office/powerpoint/2010/main" val="1282479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What</a:t>
            </a:r>
            <a:r>
              <a:rPr lang="cs-CZ" dirty="0" smtClean="0"/>
              <a:t> is it</a:t>
            </a:r>
            <a:endParaRPr lang="cs-CZ" dirty="0"/>
          </a:p>
        </p:txBody>
      </p:sp>
      <p:sp>
        <p:nvSpPr>
          <p:cNvPr id="3" name="Content Placeholder 2"/>
          <p:cNvSpPr>
            <a:spLocks noGrp="1"/>
          </p:cNvSpPr>
          <p:nvPr>
            <p:ph idx="1"/>
          </p:nvPr>
        </p:nvSpPr>
        <p:spPr/>
        <p:txBody>
          <a:bodyPr/>
          <a:lstStyle/>
          <a:p>
            <a:r>
              <a:rPr lang="cs-CZ" dirty="0" err="1" smtClean="0"/>
              <a:t>social</a:t>
            </a:r>
            <a:r>
              <a:rPr lang="cs-CZ" dirty="0" smtClean="0"/>
              <a:t> </a:t>
            </a:r>
            <a:r>
              <a:rPr lang="cs-CZ" dirty="0" err="1" smtClean="0"/>
              <a:t>site</a:t>
            </a:r>
            <a:endParaRPr lang="cs-CZ" dirty="0" smtClean="0"/>
          </a:p>
          <a:p>
            <a:r>
              <a:rPr lang="cs-CZ" dirty="0" smtClean="0"/>
              <a:t>Dublin</a:t>
            </a:r>
          </a:p>
          <a:p>
            <a:r>
              <a:rPr lang="cs-CZ" dirty="0" smtClean="0"/>
              <a:t>Mark </a:t>
            </a:r>
            <a:r>
              <a:rPr lang="cs-CZ" dirty="0" err="1" smtClean="0"/>
              <a:t>Zuckerberg</a:t>
            </a:r>
            <a:endParaRPr lang="cs-CZ" dirty="0" smtClean="0"/>
          </a:p>
          <a:p>
            <a:r>
              <a:rPr lang="cs-CZ" dirty="0" err="1" smtClean="0"/>
              <a:t>value</a:t>
            </a:r>
            <a:endParaRPr lang="cs-CZ" dirty="0" smtClean="0"/>
          </a:p>
          <a:p>
            <a:r>
              <a:rPr lang="cs-CZ" dirty="0" err="1" smtClean="0"/>
              <a:t>started</a:t>
            </a:r>
            <a:endParaRPr lang="cs-CZ" dirty="0" smtClean="0"/>
          </a:p>
          <a:p>
            <a:r>
              <a:rPr lang="cs-CZ" dirty="0" err="1" smtClean="0"/>
              <a:t>stats</a:t>
            </a:r>
            <a:endParaRPr lang="cs-CZ" dirty="0"/>
          </a:p>
        </p:txBody>
      </p:sp>
      <p:pic>
        <p:nvPicPr>
          <p:cNvPr id="1026"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2916436"/>
            <a:ext cx="4667250" cy="262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30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579" y="2475548"/>
            <a:ext cx="2950176" cy="2571750"/>
          </a:xfrm>
          <a:prstGeom prst="rect">
            <a:avLst/>
          </a:prstGeom>
        </p:spPr>
      </p:pic>
      <p:sp>
        <p:nvSpPr>
          <p:cNvPr id="2" name="Title 1"/>
          <p:cNvSpPr>
            <a:spLocks noGrp="1"/>
          </p:cNvSpPr>
          <p:nvPr>
            <p:ph type="title"/>
          </p:nvPr>
        </p:nvSpPr>
        <p:spPr/>
        <p:txBody>
          <a:bodyPr/>
          <a:lstStyle/>
          <a:p>
            <a:r>
              <a:rPr lang="cs-CZ" dirty="0" err="1" smtClean="0"/>
              <a:t>Rules</a:t>
            </a:r>
            <a:endParaRPr lang="cs-CZ" dirty="0"/>
          </a:p>
        </p:txBody>
      </p:sp>
      <p:sp>
        <p:nvSpPr>
          <p:cNvPr id="3" name="Content Placeholder 2"/>
          <p:cNvSpPr>
            <a:spLocks noGrp="1"/>
          </p:cNvSpPr>
          <p:nvPr>
            <p:ph idx="1"/>
          </p:nvPr>
        </p:nvSpPr>
        <p:spPr/>
        <p:txBody>
          <a:bodyPr/>
          <a:lstStyle/>
          <a:p>
            <a:r>
              <a:rPr lang="cs-CZ" dirty="0" smtClean="0"/>
              <a:t>personal </a:t>
            </a:r>
            <a:r>
              <a:rPr lang="cs-CZ" dirty="0" err="1" smtClean="0"/>
              <a:t>information</a:t>
            </a:r>
            <a:endParaRPr lang="cs-CZ" dirty="0" smtClean="0"/>
          </a:p>
          <a:p>
            <a:r>
              <a:rPr lang="cs-CZ" dirty="0" err="1" smtClean="0"/>
              <a:t>viruses</a:t>
            </a:r>
            <a:r>
              <a:rPr lang="cs-CZ" dirty="0" smtClean="0"/>
              <a:t> and </a:t>
            </a:r>
            <a:r>
              <a:rPr lang="cs-CZ" dirty="0" err="1" smtClean="0"/>
              <a:t>malicious</a:t>
            </a:r>
            <a:r>
              <a:rPr lang="cs-CZ" dirty="0" smtClean="0"/>
              <a:t> systém</a:t>
            </a:r>
          </a:p>
          <a:p>
            <a:r>
              <a:rPr lang="cs-CZ" dirty="0" err="1" smtClean="0"/>
              <a:t>bully</a:t>
            </a:r>
            <a:r>
              <a:rPr lang="cs-CZ" dirty="0" smtClean="0"/>
              <a:t> </a:t>
            </a:r>
            <a:r>
              <a:rPr lang="cs-CZ" dirty="0" err="1" smtClean="0"/>
              <a:t>anyone</a:t>
            </a:r>
            <a:endParaRPr lang="cs-CZ" dirty="0" smtClean="0"/>
          </a:p>
          <a:p>
            <a:r>
              <a:rPr lang="cs-CZ" dirty="0" err="1" smtClean="0"/>
              <a:t>forbidden</a:t>
            </a:r>
            <a:r>
              <a:rPr lang="cs-CZ" dirty="0" smtClean="0"/>
              <a:t> </a:t>
            </a:r>
            <a:r>
              <a:rPr lang="cs-CZ" dirty="0" err="1" smtClean="0"/>
              <a:t>content</a:t>
            </a:r>
            <a:endParaRPr lang="cs-CZ" dirty="0" smtClean="0"/>
          </a:p>
          <a:p>
            <a:r>
              <a:rPr lang="cs-CZ" dirty="0" err="1" smtClean="0"/>
              <a:t>age</a:t>
            </a:r>
            <a:endParaRPr lang="cs-CZ" dirty="0" smtClean="0"/>
          </a:p>
          <a:p>
            <a:r>
              <a:rPr lang="cs-CZ" dirty="0" smtClean="0"/>
              <a:t>more </a:t>
            </a:r>
            <a:r>
              <a:rPr lang="cs-CZ" dirty="0" err="1" smtClean="0"/>
              <a:t>than</a:t>
            </a:r>
            <a:r>
              <a:rPr lang="cs-CZ" dirty="0" smtClean="0"/>
              <a:t> one profile</a:t>
            </a:r>
          </a:p>
          <a:p>
            <a:r>
              <a:rPr lang="cs-CZ" dirty="0" err="1" smtClean="0"/>
              <a:t>contests</a:t>
            </a:r>
            <a:endParaRPr lang="cs-CZ"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579" y="2475548"/>
            <a:ext cx="2950176" cy="2571750"/>
          </a:xfrm>
          <a:prstGeom prst="rect">
            <a:avLst/>
          </a:prstGeom>
        </p:spPr>
      </p:pic>
    </p:spTree>
    <p:extLst>
      <p:ext uri="{BB962C8B-B14F-4D97-AF65-F5344CB8AC3E}">
        <p14:creationId xmlns:p14="http://schemas.microsoft.com/office/powerpoint/2010/main" val="37300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the most </a:t>
            </a:r>
            <a:r>
              <a:rPr lang="cs-CZ" dirty="0" err="1" smtClean="0"/>
              <a:t>important</a:t>
            </a:r>
            <a:r>
              <a:rPr lang="cs-CZ" dirty="0" smtClean="0"/>
              <a:t> </a:t>
            </a:r>
            <a:r>
              <a:rPr lang="cs-CZ" dirty="0" err="1" smtClean="0"/>
              <a:t>Parts</a:t>
            </a:r>
            <a:r>
              <a:rPr lang="cs-CZ" dirty="0" smtClean="0"/>
              <a:t> of </a:t>
            </a:r>
            <a:r>
              <a:rPr lang="cs-CZ" dirty="0" err="1" smtClean="0"/>
              <a:t>Facebook</a:t>
            </a:r>
            <a:endParaRPr lang="cs-CZ" dirty="0"/>
          </a:p>
        </p:txBody>
      </p:sp>
      <p:sp>
        <p:nvSpPr>
          <p:cNvPr id="3" name="Content Placeholder 2"/>
          <p:cNvSpPr>
            <a:spLocks noGrp="1"/>
          </p:cNvSpPr>
          <p:nvPr>
            <p:ph idx="1"/>
          </p:nvPr>
        </p:nvSpPr>
        <p:spPr/>
        <p:txBody>
          <a:bodyPr/>
          <a:lstStyle/>
          <a:p>
            <a:r>
              <a:rPr lang="cs-CZ" dirty="0" err="1"/>
              <a:t>w</a:t>
            </a:r>
            <a:r>
              <a:rPr lang="cs-CZ" dirty="0" err="1" smtClean="0"/>
              <a:t>all</a:t>
            </a:r>
            <a:endParaRPr lang="cs-CZ" dirty="0" smtClean="0"/>
          </a:p>
          <a:p>
            <a:r>
              <a:rPr lang="cs-CZ" dirty="0" err="1" smtClean="0"/>
              <a:t>main</a:t>
            </a:r>
            <a:r>
              <a:rPr lang="cs-CZ" dirty="0" smtClean="0"/>
              <a:t> </a:t>
            </a:r>
            <a:r>
              <a:rPr lang="cs-CZ" dirty="0" err="1" smtClean="0"/>
              <a:t>page</a:t>
            </a:r>
            <a:endParaRPr lang="cs-CZ" dirty="0" smtClean="0"/>
          </a:p>
          <a:p>
            <a:r>
              <a:rPr lang="cs-CZ" dirty="0" err="1" smtClean="0"/>
              <a:t>messages</a:t>
            </a:r>
            <a:endParaRPr lang="cs-CZ" dirty="0" smtClean="0"/>
          </a:p>
          <a:p>
            <a:r>
              <a:rPr lang="cs-CZ" dirty="0" err="1" smtClean="0"/>
              <a:t>groups</a:t>
            </a:r>
            <a:endParaRPr lang="cs-CZ" dirty="0" smtClean="0"/>
          </a:p>
        </p:txBody>
      </p:sp>
      <p:pic>
        <p:nvPicPr>
          <p:cNvPr id="2050" name="Picture 2" descr="Výsledek obrázku pro facebook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548" y="2547937"/>
            <a:ext cx="5649086" cy="31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55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Communication</a:t>
            </a:r>
            <a:endParaRPr lang="cs-CZ" dirty="0"/>
          </a:p>
        </p:txBody>
      </p:sp>
      <p:sp>
        <p:nvSpPr>
          <p:cNvPr id="3" name="Content Placeholder 2"/>
          <p:cNvSpPr>
            <a:spLocks noGrp="1"/>
          </p:cNvSpPr>
          <p:nvPr>
            <p:ph idx="1"/>
          </p:nvPr>
        </p:nvSpPr>
        <p:spPr/>
        <p:txBody>
          <a:bodyPr/>
          <a:lstStyle/>
          <a:p>
            <a:r>
              <a:rPr lang="cs-CZ" dirty="0" err="1" smtClean="0"/>
              <a:t>friends</a:t>
            </a:r>
            <a:endParaRPr lang="cs-CZ" dirty="0" smtClean="0"/>
          </a:p>
          <a:p>
            <a:r>
              <a:rPr lang="cs-CZ" dirty="0" err="1" smtClean="0"/>
              <a:t>messages</a:t>
            </a:r>
            <a:endParaRPr lang="cs-CZ" dirty="0" smtClean="0"/>
          </a:p>
          <a:p>
            <a:r>
              <a:rPr lang="cs-CZ" dirty="0" err="1" smtClean="0"/>
              <a:t>photos</a:t>
            </a:r>
            <a:r>
              <a:rPr lang="cs-CZ" dirty="0" smtClean="0"/>
              <a:t> and </a:t>
            </a:r>
            <a:r>
              <a:rPr lang="cs-CZ" dirty="0" err="1" smtClean="0"/>
              <a:t>videos</a:t>
            </a:r>
            <a:endParaRPr lang="cs-CZ" dirty="0" smtClean="0"/>
          </a:p>
          <a:p>
            <a:r>
              <a:rPr lang="cs-CZ" dirty="0" err="1" smtClean="0"/>
              <a:t>events</a:t>
            </a:r>
            <a:endParaRPr lang="cs-CZ" dirty="0"/>
          </a:p>
        </p:txBody>
      </p:sp>
      <p:pic>
        <p:nvPicPr>
          <p:cNvPr id="4" name="Picture 3"/>
          <p:cNvPicPr>
            <a:picLocks noChangeAspect="1"/>
          </p:cNvPicPr>
          <p:nvPr/>
        </p:nvPicPr>
        <p:blipFill>
          <a:blip r:embed="rId2"/>
          <a:stretch>
            <a:fillRect/>
          </a:stretch>
        </p:blipFill>
        <p:spPr>
          <a:xfrm>
            <a:off x="3877604" y="3108674"/>
            <a:ext cx="4932091" cy="3292125"/>
          </a:xfrm>
          <a:prstGeom prst="rect">
            <a:avLst/>
          </a:prstGeom>
        </p:spPr>
      </p:pic>
    </p:spTree>
    <p:extLst>
      <p:ext uri="{BB962C8B-B14F-4D97-AF65-F5344CB8AC3E}">
        <p14:creationId xmlns:p14="http://schemas.microsoft.com/office/powerpoint/2010/main" val="3239768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facebook</a:t>
            </a:r>
            <a:r>
              <a:rPr lang="cs-CZ" dirty="0" smtClean="0"/>
              <a:t> </a:t>
            </a:r>
            <a:r>
              <a:rPr lang="cs-CZ" dirty="0" err="1" smtClean="0"/>
              <a:t>hazards</a:t>
            </a:r>
            <a:endParaRPr lang="cs-CZ" dirty="0"/>
          </a:p>
        </p:txBody>
      </p:sp>
      <p:sp>
        <p:nvSpPr>
          <p:cNvPr id="3" name="Content Placeholder 2"/>
          <p:cNvSpPr>
            <a:spLocks noGrp="1"/>
          </p:cNvSpPr>
          <p:nvPr>
            <p:ph idx="1"/>
          </p:nvPr>
        </p:nvSpPr>
        <p:spPr/>
        <p:txBody>
          <a:bodyPr/>
          <a:lstStyle/>
          <a:p>
            <a:r>
              <a:rPr lang="cs-CZ" dirty="0" err="1" smtClean="0"/>
              <a:t>fake</a:t>
            </a:r>
            <a:r>
              <a:rPr lang="cs-CZ" dirty="0" smtClean="0"/>
              <a:t> </a:t>
            </a:r>
            <a:r>
              <a:rPr lang="cs-CZ" dirty="0" err="1" smtClean="0"/>
              <a:t>accounts</a:t>
            </a:r>
            <a:endParaRPr lang="cs-CZ" dirty="0" smtClean="0"/>
          </a:p>
          <a:p>
            <a:r>
              <a:rPr lang="cs-CZ" dirty="0" err="1" smtClean="0"/>
              <a:t>cyber</a:t>
            </a:r>
            <a:r>
              <a:rPr lang="cs-CZ" dirty="0" smtClean="0"/>
              <a:t> </a:t>
            </a:r>
            <a:r>
              <a:rPr lang="cs-CZ" dirty="0" err="1" smtClean="0"/>
              <a:t>bully</a:t>
            </a:r>
            <a:endParaRPr lang="cs-CZ" dirty="0" smtClean="0"/>
          </a:p>
          <a:p>
            <a:r>
              <a:rPr lang="cs-CZ" smtClean="0"/>
              <a:t>second </a:t>
            </a:r>
            <a:r>
              <a:rPr lang="cs-CZ" dirty="0" err="1" smtClean="0"/>
              <a:t>side</a:t>
            </a:r>
            <a:endParaRPr lang="cs-CZ" dirty="0" smtClean="0"/>
          </a:p>
        </p:txBody>
      </p:sp>
      <p:pic>
        <p:nvPicPr>
          <p:cNvPr id="4" name="Picture 3"/>
          <p:cNvPicPr>
            <a:picLocks noChangeAspect="1"/>
          </p:cNvPicPr>
          <p:nvPr/>
        </p:nvPicPr>
        <p:blipFill>
          <a:blip r:embed="rId2"/>
          <a:stretch>
            <a:fillRect/>
          </a:stretch>
        </p:blipFill>
        <p:spPr>
          <a:xfrm>
            <a:off x="3867150" y="4216723"/>
            <a:ext cx="5276850" cy="2641278"/>
          </a:xfrm>
          <a:prstGeom prst="rect">
            <a:avLst/>
          </a:prstGeom>
        </p:spPr>
      </p:pic>
    </p:spTree>
    <p:extLst>
      <p:ext uri="{BB962C8B-B14F-4D97-AF65-F5344CB8AC3E}">
        <p14:creationId xmlns:p14="http://schemas.microsoft.com/office/powerpoint/2010/main" val="6649260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27A20C9-37B6-4C5F-BC99-913DB51FA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81</Words>
  <Application>Microsoft Office PowerPoint</Application>
  <PresentationFormat>Předvádění na obrazovce (4:3)</PresentationFormat>
  <Paragraphs>84</Paragraphs>
  <Slides>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vt:i4>
      </vt:variant>
    </vt:vector>
  </HeadingPairs>
  <TitlesOfParts>
    <vt:vector size="13" baseType="lpstr">
      <vt:lpstr>Arial</vt:lpstr>
      <vt:lpstr>Calibri</vt:lpstr>
      <vt:lpstr>Century Gothic</vt:lpstr>
      <vt:lpstr>Segoe UI</vt:lpstr>
      <vt:lpstr>Times New Roman</vt:lpstr>
      <vt:lpstr>Vapor Trail</vt:lpstr>
      <vt:lpstr>Prezentace aplikace PowerPoint</vt:lpstr>
      <vt:lpstr>Table of content</vt:lpstr>
      <vt:lpstr>What is it</vt:lpstr>
      <vt:lpstr>Rules</vt:lpstr>
      <vt:lpstr>the most important Parts of Facebook</vt:lpstr>
      <vt:lpstr>Communication</vt:lpstr>
      <vt:lpstr>facebook hazards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2018-02-27T20:44:26Z</dcterms:created>
  <dcterms:modified xsi:type="dcterms:W3CDTF">2018-04-10T06:16:51Z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TC027416159991</vt:lpwstr>
  </property>
</Properties>
</file>