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B6CC-015A-49B2-ADC1-EB98CCE0E2CF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0CD94-6808-462F-81D3-0495BE2A8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C338-A5B9-45B6-9DDA-105BAB08653F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79E-4407-491F-9382-A310A8F5942C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6399-4CA9-4222-AB2B-3BA70B1FDF4D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50A6-C5BB-4CAC-AC25-57D07CFC4EC4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CE33-4057-4DB7-992C-DE106CC60312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A5E9-36DB-409D-A53A-81D2F7E8846D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6F08-0F06-4D42-927B-98100959024C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F932-EFF0-4928-B0C0-FDDF333C5948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670F-9D4E-488F-B4B9-6AF0833E42B2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736-F88C-4220-A6BA-A2360E0A3494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0DF3-4187-4693-9531-230089B0A9EC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0AF8-DC33-4B84-8BA0-1756CBF85C48}" type="datetime1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GUSEVA GK 762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9278-45F0-4034-9638-8C3A29FC0E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6/6f/Great-Lakes-Basin.sv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ru/2/25/NewYorkCityCollaj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7/Mississipi_River_-_New_Orlean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2.travel.ru/g2/main.php?g2_view=core.DownloadItem&amp;g2_itemId=6492&amp;g2_serialNumber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6/66/AppalachianLocatorMap2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d/d5/Moraine_lak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RockyMountainsLocatorMap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7/Great_Plains_Nebraska_USA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thumb/d/dc/Map_of_Great_Plains.svg/800px-Map_of_Great_Plains.svg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f/fd/DCmontage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b/b5/Susitnabrid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9" y="100010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2" action="ppaction://hlinksldjump"/>
              </a:rPr>
              <a:t>Five big lakes in the north of the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7" y="1428736"/>
            <a:ext cx="350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3" action="ppaction://hlinksldjump"/>
              </a:rPr>
              <a:t>The largest city in the USA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3" action="ppaction://hlinksldjump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857364"/>
            <a:ext cx="3727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4" action="ppaction://hlinksldjump"/>
              </a:rPr>
              <a:t>The biggest river of the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285993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5" action="ppaction://hlinksldjump"/>
              </a:rPr>
              <a:t>The chain of mountains in the east of the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71462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6" action="ppaction://hlinksldjump"/>
              </a:rPr>
              <a:t>The chain of mountains in the west of the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105835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7" action="ppaction://hlinksldjump"/>
              </a:rPr>
              <a:t>The plains which are situated in the central part of the USA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 action="ppaction://hlinksldjump"/>
              </a:rPr>
              <a:t>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50043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8" action="ppaction://hlinksldjump"/>
              </a:rPr>
              <a:t>The capital of the USA.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42860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oper Std Black" pitchFamily="18" charset="0"/>
              </a:rPr>
              <a:t>Geography of the USA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572264" y="9286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>
            <a:hlinkClick r:id="rId3" action="ppaction://hlinksldjump"/>
          </p:cNvPr>
          <p:cNvSpPr/>
          <p:nvPr/>
        </p:nvSpPr>
        <p:spPr>
          <a:xfrm>
            <a:off x="6000760" y="1357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>
            <a:hlinkClick r:id="rId4" action="ppaction://hlinksldjump"/>
          </p:cNvPr>
          <p:cNvSpPr/>
          <p:nvPr/>
        </p:nvSpPr>
        <p:spPr>
          <a:xfrm>
            <a:off x="6215074" y="17859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>
            <a:hlinkClick r:id="rId5" action="ppaction://hlinksldjump"/>
          </p:cNvPr>
          <p:cNvSpPr/>
          <p:nvPr/>
        </p:nvSpPr>
        <p:spPr>
          <a:xfrm>
            <a:off x="7215206" y="22145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>
            <a:hlinkClick r:id="rId6" action="ppaction://hlinksldjump"/>
          </p:cNvPr>
          <p:cNvSpPr/>
          <p:nvPr/>
        </p:nvSpPr>
        <p:spPr>
          <a:xfrm>
            <a:off x="7572396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>
            <a:hlinkClick r:id="rId7" action="ppaction://hlinksldjump"/>
          </p:cNvPr>
          <p:cNvSpPr/>
          <p:nvPr/>
        </p:nvSpPr>
        <p:spPr>
          <a:xfrm>
            <a:off x="7715272" y="3071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>
            <a:hlinkClick r:id="rId8" action="ppaction://hlinksldjump"/>
          </p:cNvPr>
          <p:cNvSpPr/>
          <p:nvPr/>
        </p:nvSpPr>
        <p:spPr>
          <a:xfrm>
            <a:off x="5786446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>
            <a:hlinkClick r:id="" action="ppaction://hlinkshowjump?jump=lastslide"/>
          </p:cNvPr>
          <p:cNvSpPr/>
          <p:nvPr/>
        </p:nvSpPr>
        <p:spPr>
          <a:xfrm>
            <a:off x="6143636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1432-F3FC-4370-B47F-65B5F51EE480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1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9" name="Блок-схема: узел 28">
            <a:hlinkClick r:id="" action="ppaction://hlinkshowjump?jump=endshow"/>
          </p:cNvPr>
          <p:cNvSpPr/>
          <p:nvPr/>
        </p:nvSpPr>
        <p:spPr>
          <a:xfrm>
            <a:off x="714348" y="54292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36" y="407194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The biggest state of the USA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Great-Lakes-Basin.sv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6731" t="6452" r="5601" b="8493"/>
          <a:stretch/>
        </p:blipFill>
        <p:spPr bwMode="auto">
          <a:xfrm>
            <a:off x="611560" y="980728"/>
            <a:ext cx="7416824" cy="5287548"/>
          </a:xfrm>
          <a:prstGeom prst="rect">
            <a:avLst/>
          </a:prstGeom>
          <a:noFill/>
        </p:spPr>
      </p:pic>
      <p:sp>
        <p:nvSpPr>
          <p:cNvPr id="3" name="Блок-схема: узел 2">
            <a:hlinkClick r:id="" action="ppaction://hlinkshowjump?jump=firstslide"/>
          </p:cNvPr>
          <p:cNvSpPr/>
          <p:nvPr/>
        </p:nvSpPr>
        <p:spPr>
          <a:xfrm>
            <a:off x="8286776" y="57864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85728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The Great Lakes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DD4-4B08-4A8B-AC68-27B40A054488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2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NewYorkCityColla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7143750" cy="5715000"/>
          </a:xfrm>
          <a:prstGeom prst="rect">
            <a:avLst/>
          </a:prstGeom>
          <a:noFill/>
        </p:spPr>
      </p:pic>
      <p:sp>
        <p:nvSpPr>
          <p:cNvPr id="3" name="Блок-схема: узел 2">
            <a:hlinkClick r:id="" action="ppaction://hlinkshowjump?jump=firstslide"/>
          </p:cNvPr>
          <p:cNvSpPr/>
          <p:nvPr/>
        </p:nvSpPr>
        <p:spPr>
          <a:xfrm>
            <a:off x="8358214" y="59293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New York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4101-10EB-4427-B7E5-14CF4E2ABF42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Mississipi River - New Orl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3" y="214290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The Mississippi River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Блок-схема: узел 3">
            <a:hlinkClick r:id="" action="ppaction://hlinkshowjump?jump=firstslide"/>
          </p:cNvPr>
          <p:cNvSpPr/>
          <p:nvPr/>
        </p:nvSpPr>
        <p:spPr>
          <a:xfrm>
            <a:off x="8501090" y="59293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5FF8-4E79-4E04-89CA-5A7681F9A1DD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4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4 из 14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075716" cy="5545359"/>
          </a:xfrm>
          <a:prstGeom prst="rect">
            <a:avLst/>
          </a:prstGeom>
          <a:noFill/>
        </p:spPr>
      </p:pic>
      <p:pic>
        <p:nvPicPr>
          <p:cNvPr id="17410" name="Picture 2" descr="File:AppalachianLocatorMap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765" y="314678"/>
            <a:ext cx="2311034" cy="15382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ooper Std Black" pitchFamily="18" charset="0"/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ppalachians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узел 4">
            <a:hlinkClick r:id="" action="ppaction://hlinkshowjump?jump=firstslide"/>
          </p:cNvPr>
          <p:cNvSpPr/>
          <p:nvPr/>
        </p:nvSpPr>
        <p:spPr>
          <a:xfrm>
            <a:off x="8501090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8F1B-499E-4EB9-BDC9-F147BA01FF63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5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le:Moraine la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001056" cy="5578081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commons/thumb/e/e0/RockyMountainsLocatorMap.png/275px-RockyMountainsLocatorMap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915" y="164045"/>
            <a:ext cx="2619375" cy="17430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526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The Rocky Mountains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узел 4">
            <a:hlinkClick r:id="" action="ppaction://hlinkshowjump?jump=firstslide"/>
          </p:cNvPr>
          <p:cNvSpPr/>
          <p:nvPr/>
        </p:nvSpPr>
        <p:spPr>
          <a:xfrm>
            <a:off x="8501090" y="59293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6206-0F63-4842-B112-F6448B67F597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6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Great Plains Nebraska US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8337869" cy="5543556"/>
          </a:xfrm>
          <a:prstGeom prst="rect">
            <a:avLst/>
          </a:prstGeom>
          <a:noFill/>
        </p:spPr>
      </p:pic>
      <p:sp>
        <p:nvSpPr>
          <p:cNvPr id="3" name="Блок-схема: узел 2">
            <a:hlinkClick r:id="" action="ppaction://hlinkshowjump?jump=firstslide"/>
          </p:cNvPr>
          <p:cNvSpPr/>
          <p:nvPr/>
        </p:nvSpPr>
        <p:spPr>
          <a:xfrm>
            <a:off x="8501090" y="62865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oper Std Black" pitchFamily="18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Cooper Std Black" pitchFamily="18" charset="0"/>
              </a:rPr>
              <a:t>he Great Plains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508" name="Picture 4" descr="Картинка 1 из 337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646414" cy="1633528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A229-DCC0-454A-8AFA-8813A9822276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1714512" cy="365125"/>
          </a:xfrm>
        </p:spPr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7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DCmontag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15462"/>
            <a:ext cx="5072098" cy="6242538"/>
          </a:xfrm>
          <a:prstGeom prst="rect">
            <a:avLst/>
          </a:prstGeom>
          <a:noFill/>
        </p:spPr>
      </p:pic>
      <p:sp>
        <p:nvSpPr>
          <p:cNvPr id="3" name="Блок-схема: узел 2">
            <a:hlinkClick r:id="" action="ppaction://hlinkshowjump?jump=firstslide"/>
          </p:cNvPr>
          <p:cNvSpPr/>
          <p:nvPr/>
        </p:nvSpPr>
        <p:spPr>
          <a:xfrm>
            <a:off x="8429652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285728"/>
            <a:ext cx="4981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Washington, D.C.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3A6F-352F-45A3-A542-413187A3205A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8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GUSEVA GK 762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le:Susitna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7562850" cy="5705476"/>
          </a:xfrm>
          <a:prstGeom prst="rect">
            <a:avLst/>
          </a:prstGeom>
          <a:noFill/>
        </p:spPr>
      </p:pic>
      <p:pic>
        <p:nvPicPr>
          <p:cNvPr id="19458" name="Picture 2" descr="http://upload.wikimedia.org/wikipedia/commons/8/8c/Map_of_USA_AK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264" y="214290"/>
            <a:ext cx="2724150" cy="1771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oper Std Black" pitchFamily="18" charset="0"/>
              </a:rPr>
              <a:t>Alaska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Блок-схема: узел 4">
            <a:hlinkClick r:id="" action="ppaction://hlinkshowjump?jump=firstslide"/>
          </p:cNvPr>
          <p:cNvSpPr/>
          <p:nvPr/>
        </p:nvSpPr>
        <p:spPr>
          <a:xfrm>
            <a:off x="8358214" y="57864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CA2-DB71-4B50-A2B5-ED647B6700ED}" type="datetime1">
              <a:rPr lang="ru-RU" b="1" smtClean="0">
                <a:solidFill>
                  <a:srgbClr val="0070C0"/>
                </a:solidFill>
              </a:rPr>
              <a:pPr/>
              <a:t>14.04.2013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9278-45F0-4034-9638-8C3A29FC0EB2}" type="slidenum">
              <a:rPr lang="ru-RU" b="1" smtClean="0">
                <a:solidFill>
                  <a:srgbClr val="0070C0"/>
                </a:solidFill>
              </a:rPr>
              <a:pPr/>
              <a:t>9</a:t>
            </a:fld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GUSEVA GK 762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141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Тема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galina_guseva</dc:creator>
  <cp:lastModifiedBy>trinerovah</cp:lastModifiedBy>
  <cp:revision>15</cp:revision>
  <dcterms:created xsi:type="dcterms:W3CDTF">2011-05-03T16:21:41Z</dcterms:created>
  <dcterms:modified xsi:type="dcterms:W3CDTF">2013-04-14T21:34:26Z</dcterms:modified>
</cp:coreProperties>
</file>