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AD6D35-2F89-42F1-B3DD-2A8C1D75D4C3}" type="datetimeFigureOut">
              <a:rPr lang="cs-CZ" smtClean="0"/>
              <a:pPr/>
              <a:t>16. 2. 2015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681A16-66E4-4AF8-88B9-4DD414B2A8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a9132e527a4becf57d029f3d8f68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98" y="0"/>
            <a:ext cx="5643602" cy="6858000"/>
          </a:xfrm>
          <a:prstGeom prst="rect">
            <a:avLst/>
          </a:prstGeom>
        </p:spPr>
      </p:pic>
      <p:pic>
        <p:nvPicPr>
          <p:cNvPr id="8" name="Obrázek 7" descr="be90f330e90c95510cb289881d412a58.jpg"/>
          <p:cNvPicPr>
            <a:picLocks noChangeAspect="1"/>
          </p:cNvPicPr>
          <p:nvPr/>
        </p:nvPicPr>
        <p:blipFill>
          <a:blip r:embed="rId3"/>
          <a:srcRect l="16652" t="19347" r="16738" b="20679"/>
          <a:stretch>
            <a:fillRect/>
          </a:stretch>
        </p:blipFill>
        <p:spPr>
          <a:xfrm>
            <a:off x="642910" y="4214818"/>
            <a:ext cx="200026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7070c19198420fbd4b08432820192e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14818"/>
            <a:ext cx="2643174" cy="24647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>
                <a:latin typeface="Albertsthal Typewriter" pitchFamily="2" charset="0"/>
              </a:rPr>
              <a:t>h</a:t>
            </a:r>
            <a:r>
              <a:rPr lang="cs-CZ" sz="3600" b="1" smtClean="0">
                <a:latin typeface="Albertsthal Typewriter" pitchFamily="2" charset="0"/>
              </a:rPr>
              <a:t>ealthy eating</a:t>
            </a:r>
            <a:endParaRPr lang="cs-CZ" sz="3600" b="1">
              <a:latin typeface="Albertsthal Typewriter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>
              <a:latin typeface="Traveling _Typewriter" pitchFamily="50" charset="0"/>
            </a:endParaRP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eat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six small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meals and a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big breakfast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everyday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drink up to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3 liters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of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water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each day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eat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slowly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, don‘t starve yourself!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and, of course, eat more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fruits/vegetables</a:t>
            </a:r>
          </a:p>
          <a:p>
            <a:endParaRPr lang="cs-CZ" smtClean="0"/>
          </a:p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428604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dd43b7560f0017ffa4557382c2c7e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236" y="3000372"/>
            <a:ext cx="3344764" cy="38576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smtClean="0">
                <a:latin typeface="Albertsthal Typewriter" pitchFamily="2" charset="0"/>
              </a:rPr>
              <a:t>basic tips for healthy living</a:t>
            </a:r>
            <a:endParaRPr lang="cs-CZ" sz="3600" b="1">
              <a:latin typeface="Albertsthal Typewriter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mtClean="0">
              <a:latin typeface="Traveling _Typewriter" pitchFamily="50" charset="0"/>
            </a:endParaRP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eat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healthy</a:t>
            </a:r>
          </a:p>
          <a:p>
            <a:r>
              <a:rPr lang="cs-CZ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d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rink plenty of water</a:t>
            </a:r>
          </a:p>
          <a:p>
            <a:r>
              <a:rPr lang="cs-CZ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s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leep 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8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hours </a:t>
            </a:r>
          </a:p>
          <a:p>
            <a:r>
              <a:rPr lang="cs-CZ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e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xercise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</a:p>
          <a:p>
            <a:pPr>
              <a:buNone/>
            </a:pP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cs-CZ" sz="2800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and</a:t>
            </a:r>
          </a:p>
          <a:p>
            <a:r>
              <a:rPr lang="cs-CZ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t</a:t>
            </a:r>
            <a:r>
              <a:rPr lang="cs-CZ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ry to think positive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;) </a:t>
            </a:r>
          </a:p>
          <a:p>
            <a:endParaRPr lang="cs-CZ">
              <a:solidFill>
                <a:schemeClr val="tx1">
                  <a:lumMod val="75000"/>
                  <a:lumOff val="25000"/>
                </a:schemeClr>
              </a:solidFill>
              <a:latin typeface="Traveling _Typewrit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smtClean="0">
                <a:latin typeface="Albertsthal Typewriter" pitchFamily="2" charset="0"/>
              </a:rPr>
              <a:t>exercise</a:t>
            </a:r>
            <a:endParaRPr lang="cs-CZ" sz="3600" b="1">
              <a:latin typeface="Albertsthal Typewriter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walk </a:t>
            </a: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daily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focus on fun</a:t>
            </a:r>
          </a:p>
          <a:p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be consistent</a:t>
            </a:r>
          </a:p>
          <a:p>
            <a:endParaRPr lang="cs-CZ" smtClean="0">
              <a:solidFill>
                <a:schemeClr val="accent1">
                  <a:lumMod val="60000"/>
                  <a:lumOff val="40000"/>
                </a:schemeClr>
              </a:solidFill>
              <a:latin typeface="Traveling _Typewriter" pitchFamily="50" charset="0"/>
            </a:endParaRP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exercising helps you to stay </a:t>
            </a:r>
          </a:p>
          <a:p>
            <a:pPr>
              <a:buNone/>
            </a:pP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focused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, improves your mood </a:t>
            </a:r>
          </a:p>
          <a:p>
            <a:pPr>
              <a:buNone/>
            </a:pP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and </a:t>
            </a: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reduces depression,</a:t>
            </a:r>
          </a:p>
          <a:p>
            <a:pPr>
              <a:buNone/>
            </a:pP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stress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and </a:t>
            </a: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aveling _Typewriter" pitchFamily="50" charset="0"/>
              </a:rPr>
              <a:t>anxiety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</a:rPr>
              <a:t>~</a:t>
            </a:r>
          </a:p>
        </p:txBody>
      </p:sp>
      <p:pic>
        <p:nvPicPr>
          <p:cNvPr id="6" name="Obrázek 5" descr="d222cb61e1909917350df774e6431d24.jpg"/>
          <p:cNvPicPr>
            <a:picLocks noChangeAspect="1"/>
          </p:cNvPicPr>
          <p:nvPr/>
        </p:nvPicPr>
        <p:blipFill>
          <a:blip r:embed="rId2">
            <a:grayscl/>
            <a:lum bright="31000" contrast="-36000"/>
          </a:blip>
          <a:srcRect l="17035" r="31282"/>
          <a:stretch>
            <a:fillRect/>
          </a:stretch>
        </p:blipFill>
        <p:spPr>
          <a:xfrm>
            <a:off x="6429356" y="12882"/>
            <a:ext cx="2714644" cy="684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064" y="642918"/>
            <a:ext cx="4733936" cy="60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c545f1d6619a3c2ae56dd654111a2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0"/>
            <a:ext cx="6000760" cy="6858000"/>
          </a:xfrm>
          <a:prstGeom prst="rect">
            <a:avLst/>
          </a:prstGeom>
        </p:spPr>
      </p:pic>
      <p:pic>
        <p:nvPicPr>
          <p:cNvPr id="5" name="Obrázek 4" descr="be90f330e90c95510cb289881d412a58.jpg"/>
          <p:cNvPicPr>
            <a:picLocks noChangeAspect="1"/>
          </p:cNvPicPr>
          <p:nvPr/>
        </p:nvPicPr>
        <p:blipFill>
          <a:blip r:embed="rId3"/>
          <a:srcRect l="16652" t="19347" r="16738" b="20679"/>
          <a:stretch>
            <a:fillRect/>
          </a:stretch>
        </p:blipFill>
        <p:spPr>
          <a:xfrm>
            <a:off x="571472" y="4286256"/>
            <a:ext cx="2000264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4b0c08ec1ac8276335f6bd6f85a28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91" y="4167191"/>
            <a:ext cx="2690809" cy="26908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lbertsthal Typewriter" pitchFamily="2" charset="0"/>
              </a:rPr>
              <a:t>how unhealthy is your life?</a:t>
            </a:r>
            <a:endParaRPr lang="cs-CZ" b="1">
              <a:latin typeface="Albertsthal Typewriter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Just ask yourself; do you:</a:t>
            </a:r>
          </a:p>
          <a:p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Smoke?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Drink a lot of alcohol?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Eat junk food; or/and soda (coke, sprite) more than once a week?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Sleep less than 6 hours everyday?</a:t>
            </a:r>
          </a:p>
          <a:p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Are you lacking exercise?</a:t>
            </a:r>
            <a:endParaRPr lang="cs-CZ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</p:txBody>
      </p:sp>
      <p:pic>
        <p:nvPicPr>
          <p:cNvPr id="6" name="Obrázek 5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2206"/>
            <a:ext cx="9144000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lbertsthal Typewriter" pitchFamily="2" charset="0"/>
              </a:rPr>
              <a:t>consequences of an unhealthy life</a:t>
            </a:r>
            <a:endParaRPr lang="cs-CZ" b="1">
              <a:latin typeface="Albertsthal Typewriter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b="1" smtClean="0">
              <a:solidFill>
                <a:schemeClr val="accent5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1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CANCER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2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DIABETES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 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3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HEART 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PROBLEMS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4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STROKE 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5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WEAK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BRAIN 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6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LOSING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MUSCLES 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7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OSTEOPOROSIS 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(f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ragile bones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)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endParaRPr lang="cs-CZ" b="1" smtClean="0">
              <a:solidFill>
                <a:schemeClr val="accent5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cs-CZ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8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BAD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MENTAL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HEALTH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 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9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GAINING</a:t>
            </a:r>
            <a:r>
              <a:rPr lang="cs-CZ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WEIGHT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 </a:t>
            </a:r>
            <a:endParaRPr lang="cs-CZ" smtClean="0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  <a:p>
            <a:pPr>
              <a:buNone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10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raveling _Typewriter" pitchFamily="50" charset="0"/>
              </a:rPr>
              <a:t>.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 </a:t>
            </a:r>
            <a:r>
              <a:rPr lang="cs-CZ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RUINED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IMMUNE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SYSTEM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 </a:t>
            </a:r>
            <a:endParaRPr lang="cs-CZ">
              <a:solidFill>
                <a:schemeClr val="accent6">
                  <a:lumMod val="75000"/>
                </a:schemeClr>
              </a:solidFill>
              <a:latin typeface="Traveling _Typewriter" pitchFamily="50" charset="0"/>
            </a:endParaRPr>
          </a:p>
        </p:txBody>
      </p:sp>
      <p:pic>
        <p:nvPicPr>
          <p:cNvPr id="4" name="Obrázek 3" descr="fat-ameri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643314"/>
            <a:ext cx="219075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7puvk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362575" cy="52292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34" y="464344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non-smoker</a:t>
            </a:r>
            <a:endParaRPr lang="cs-CZ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mtClean="0"/>
              <a:t>   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43240" y="464344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  <a:latin typeface="Traveling _Typewriter" pitchFamily="50" charset="0"/>
              </a:rPr>
              <a:t>smoker</a:t>
            </a:r>
            <a:endParaRPr lang="cs-CZ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http://rossieronline.usc.edu/wp-content/uploads/2012/10/MAT-IG-Understanding-Childhood-Obesit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43710" cy="6643710"/>
          </a:xfrm>
          <a:prstGeom prst="rect">
            <a:avLst/>
          </a:prstGeom>
          <a:noFill/>
        </p:spPr>
      </p:pic>
      <p:pic>
        <p:nvPicPr>
          <p:cNvPr id="1032" name="Picture 8" descr="http://www.thesaleminsider.com/wp-content/uploads/2009/01/400x331xfattie.jpg.pagespeed.ic.GaeCes2rF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7000924" cy="579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ůvod">
  <a:themeElements>
    <a:clrScheme name="Vlastní 2">
      <a:dk1>
        <a:sysClr val="windowText" lastClr="000000"/>
      </a:dk1>
      <a:lt1>
        <a:sysClr val="window" lastClr="FFFFFF"/>
      </a:lt1>
      <a:dk2>
        <a:srgbClr val="59473F"/>
      </a:dk2>
      <a:lt2>
        <a:srgbClr val="EBDDC3"/>
      </a:lt2>
      <a:accent1>
        <a:srgbClr val="568278"/>
      </a:accent1>
      <a:accent2>
        <a:srgbClr val="BED3E4"/>
      </a:accent2>
      <a:accent3>
        <a:srgbClr val="D4E1ED"/>
      </a:accent3>
      <a:accent4>
        <a:srgbClr val="568278"/>
      </a:accent4>
      <a:accent5>
        <a:srgbClr val="7BA79D"/>
      </a:accent5>
      <a:accent6>
        <a:srgbClr val="968C8C"/>
      </a:accent6>
      <a:hlink>
        <a:srgbClr val="AFCAC4"/>
      </a:hlink>
      <a:folHlink>
        <a:srgbClr val="AFCAC4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146</Words>
  <Application>Microsoft Office PowerPoint</Application>
  <PresentationFormat>Předvádění na obrazovce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Původ</vt:lpstr>
      <vt:lpstr>Snímek 1</vt:lpstr>
      <vt:lpstr>healthy eating</vt:lpstr>
      <vt:lpstr>basic tips for healthy living</vt:lpstr>
      <vt:lpstr>exercise</vt:lpstr>
      <vt:lpstr>Snímek 5</vt:lpstr>
      <vt:lpstr>Snímek 6</vt:lpstr>
      <vt:lpstr>how unhealthy is your life?</vt:lpstr>
      <vt:lpstr>consequences of an unhealthy life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Lukáš</cp:lastModifiedBy>
  <cp:revision>24</cp:revision>
  <dcterms:created xsi:type="dcterms:W3CDTF">2015-02-03T09:50:19Z</dcterms:created>
  <dcterms:modified xsi:type="dcterms:W3CDTF">2015-02-16T18:30:33Z</dcterms:modified>
</cp:coreProperties>
</file>