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429138A-A003-4F14-AE2E-43B2B187F94B}" type="datetimeFigureOut">
              <a:rPr lang="cs-CZ" smtClean="0"/>
              <a:t>10.02.2019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1603E1-D27C-4E6E-A6A4-7D053AB1B70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INDONÉSIE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1939901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</a:t>
            </a:r>
            <a:r>
              <a:rPr lang="cs-CZ" sz="3200" dirty="0" smtClean="0"/>
              <a:t>řírodní a nerostné bohatství: tropické dřevo, ropa, zemní </a:t>
            </a:r>
            <a:r>
              <a:rPr lang="cs-CZ" sz="3200" dirty="0" smtClean="0"/>
              <a:t>plyn – levný benzín</a:t>
            </a:r>
            <a:endParaRPr lang="cs-CZ" sz="3200" dirty="0" smtClean="0"/>
          </a:p>
          <a:p>
            <a:r>
              <a:rPr lang="cs-CZ" sz="3200" dirty="0"/>
              <a:t>c</a:t>
            </a:r>
            <a:r>
              <a:rPr lang="cs-CZ" sz="3200" dirty="0" smtClean="0"/>
              <a:t>estovní ruch (Bali</a:t>
            </a:r>
            <a:r>
              <a:rPr lang="cs-CZ" sz="3200" dirty="0" smtClean="0"/>
              <a:t>), velký rozvoj i na dalších ostrovech, stavba komplexů i „</a:t>
            </a:r>
            <a:r>
              <a:rPr lang="cs-CZ" sz="3200" dirty="0" err="1" smtClean="0"/>
              <a:t>home</a:t>
            </a:r>
            <a:r>
              <a:rPr lang="cs-CZ" sz="3200" dirty="0" smtClean="0"/>
              <a:t> </a:t>
            </a:r>
            <a:r>
              <a:rPr lang="cs-CZ" sz="3200" dirty="0" err="1" smtClean="0"/>
              <a:t>stay</a:t>
            </a:r>
            <a:r>
              <a:rPr lang="cs-CZ" sz="3200" dirty="0" smtClean="0"/>
              <a:t>“</a:t>
            </a:r>
          </a:p>
          <a:p>
            <a:r>
              <a:rPr lang="cs-CZ" sz="3200" dirty="0" smtClean="0"/>
              <a:t>Stavby nových letišť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29441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Jakarta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01008"/>
            <a:ext cx="20955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00338"/>
            <a:ext cx="20955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437112"/>
            <a:ext cx="20955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977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http://cs.wikipedia.org/wiki/Indon%C3%A9sie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Použité zdroje: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461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</a:t>
            </a:r>
            <a:r>
              <a:rPr lang="cs-CZ" sz="3600" dirty="0" smtClean="0"/>
              <a:t>oloha: JV Asie a Oceánie, u rovníku</a:t>
            </a:r>
          </a:p>
          <a:p>
            <a:r>
              <a:rPr lang="cs-CZ" sz="3600" dirty="0"/>
              <a:t>r</a:t>
            </a:r>
            <a:r>
              <a:rPr lang="cs-CZ" sz="3600" dirty="0" smtClean="0"/>
              <a:t>ozloha: 1 919 440 km2</a:t>
            </a:r>
          </a:p>
          <a:p>
            <a:r>
              <a:rPr lang="cs-CZ" sz="3600" dirty="0"/>
              <a:t>p</a:t>
            </a:r>
            <a:r>
              <a:rPr lang="cs-CZ" sz="3600" dirty="0" smtClean="0"/>
              <a:t>řes 17tisíc ostrovů, z toho asi 6000 obydlených (Sumatra, Jáva, Celebes, Bali, </a:t>
            </a:r>
            <a:r>
              <a:rPr lang="cs-CZ" sz="3600" dirty="0" err="1" smtClean="0"/>
              <a:t>Sumba</a:t>
            </a:r>
            <a:r>
              <a:rPr lang="cs-CZ" sz="3600" dirty="0" smtClean="0"/>
              <a:t>,….)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ÚDAJE: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95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42617"/>
            <a:ext cx="276225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996952"/>
            <a:ext cx="2448272" cy="1472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13176"/>
            <a:ext cx="223224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8984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n</a:t>
            </a:r>
            <a:r>
              <a:rPr lang="cs-CZ" sz="2800" dirty="0" smtClean="0"/>
              <a:t>ejvyšší hora: </a:t>
            </a:r>
            <a:r>
              <a:rPr lang="cs-CZ" sz="2800" dirty="0" err="1" smtClean="0"/>
              <a:t>Puncak</a:t>
            </a:r>
            <a:r>
              <a:rPr lang="cs-CZ" sz="2800" dirty="0" smtClean="0"/>
              <a:t> </a:t>
            </a:r>
            <a:r>
              <a:rPr lang="cs-CZ" sz="2800" dirty="0" err="1" smtClean="0"/>
              <a:t>Jaya</a:t>
            </a:r>
            <a:r>
              <a:rPr lang="cs-CZ" sz="2800" dirty="0" smtClean="0"/>
              <a:t> na ostrově Nová Guinea (4884m)</a:t>
            </a:r>
          </a:p>
          <a:p>
            <a:r>
              <a:rPr lang="cs-CZ" sz="2800" dirty="0"/>
              <a:t>t</a:t>
            </a:r>
            <a:r>
              <a:rPr lang="cs-CZ" sz="2800" dirty="0" smtClean="0"/>
              <a:t>ektonická oblast – velké množství sopek (cca 150 činných), častá zemětřesení a následné tsunami</a:t>
            </a:r>
          </a:p>
          <a:p>
            <a:r>
              <a:rPr lang="cs-CZ" sz="2800" dirty="0"/>
              <a:t>k</a:t>
            </a:r>
            <a:r>
              <a:rPr lang="cs-CZ" sz="2800" dirty="0" smtClean="0"/>
              <a:t>orálové ostrovy a </a:t>
            </a:r>
            <a:r>
              <a:rPr lang="cs-CZ" sz="2800" dirty="0" smtClean="0"/>
              <a:t>útesy, písečné pláže</a:t>
            </a:r>
            <a:endParaRPr lang="cs-CZ" sz="2800" dirty="0" smtClean="0"/>
          </a:p>
          <a:p>
            <a:r>
              <a:rPr lang="cs-CZ" sz="2800" dirty="0"/>
              <a:t>n</a:t>
            </a:r>
            <a:r>
              <a:rPr lang="cs-CZ" sz="2800" dirty="0" smtClean="0"/>
              <a:t>ejvětší řeky: </a:t>
            </a:r>
            <a:r>
              <a:rPr lang="cs-CZ" sz="2800" dirty="0" err="1" smtClean="0"/>
              <a:t>Mahakam</a:t>
            </a:r>
            <a:r>
              <a:rPr lang="cs-CZ" sz="2800" dirty="0" smtClean="0"/>
              <a:t> a </a:t>
            </a:r>
            <a:r>
              <a:rPr lang="cs-CZ" sz="2800" dirty="0" err="1" smtClean="0"/>
              <a:t>Barito</a:t>
            </a:r>
            <a:r>
              <a:rPr lang="cs-CZ" sz="2800" dirty="0" smtClean="0"/>
              <a:t> na ostrově Kalimantan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Přírodní </a:t>
            </a:r>
            <a:r>
              <a:rPr lang="cs-CZ" dirty="0" smtClean="0"/>
              <a:t>předpoklady: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17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1772816"/>
            <a:ext cx="7408333" cy="3450696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n</a:t>
            </a:r>
            <a:r>
              <a:rPr lang="cs-CZ" sz="2800" dirty="0" smtClean="0"/>
              <a:t>ejvětší jezero: </a:t>
            </a:r>
            <a:r>
              <a:rPr lang="cs-CZ" sz="2800" dirty="0" err="1" smtClean="0"/>
              <a:t>Toba</a:t>
            </a:r>
            <a:endParaRPr lang="cs-CZ" sz="2800" dirty="0" smtClean="0"/>
          </a:p>
          <a:p>
            <a:r>
              <a:rPr lang="cs-CZ" sz="2800" dirty="0"/>
              <a:t>t</a:t>
            </a:r>
            <a:r>
              <a:rPr lang="cs-CZ" sz="2800" dirty="0" smtClean="0"/>
              <a:t>ropické klima (30st.), </a:t>
            </a:r>
            <a:r>
              <a:rPr lang="cs-CZ" sz="2800" dirty="0" smtClean="0"/>
              <a:t>monzuny, období dešťů a sucha (dvě roční období)</a:t>
            </a:r>
            <a:endParaRPr lang="cs-CZ" sz="2800" dirty="0" smtClean="0"/>
          </a:p>
          <a:p>
            <a:r>
              <a:rPr lang="cs-CZ" sz="2800" dirty="0"/>
              <a:t>v</a:t>
            </a:r>
            <a:r>
              <a:rPr lang="cs-CZ" sz="2800" dirty="0" smtClean="0"/>
              <a:t>egetace: tropické deštné lesy (</a:t>
            </a:r>
            <a:r>
              <a:rPr lang="cs-CZ" sz="2800" dirty="0" err="1" smtClean="0"/>
              <a:t>patrovitost</a:t>
            </a:r>
            <a:r>
              <a:rPr lang="cs-CZ" sz="2800" dirty="0" smtClean="0"/>
              <a:t>, tropické dřeviny, orangutan), tygři, nosorožci, sloni, </a:t>
            </a:r>
            <a:r>
              <a:rPr lang="cs-CZ" sz="2800" dirty="0" smtClean="0"/>
              <a:t>levharti, Komodo - varani</a:t>
            </a:r>
            <a:endParaRPr lang="cs-CZ" sz="2800" dirty="0" smtClean="0"/>
          </a:p>
          <a:p>
            <a:r>
              <a:rPr lang="cs-CZ" sz="2800" dirty="0"/>
              <a:t>p</a:t>
            </a:r>
            <a:r>
              <a:rPr lang="cs-CZ" sz="2800" dirty="0" smtClean="0"/>
              <a:t>roblém: rozsáhlé odlesňování a velké množství skleníkových </a:t>
            </a:r>
            <a:r>
              <a:rPr lang="cs-CZ" sz="2800" dirty="0" smtClean="0"/>
              <a:t>plynů</a:t>
            </a:r>
          </a:p>
          <a:p>
            <a:r>
              <a:rPr lang="cs-CZ" sz="2800" dirty="0"/>
              <a:t>t</a:t>
            </a:r>
            <a:r>
              <a:rPr lang="cs-CZ" sz="2800" dirty="0" smtClean="0"/>
              <a:t>zv. tvrdý cestovní ruch – nešetrné k životnímu prostředí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07363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4312113" cy="323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176586"/>
            <a:ext cx="3168352" cy="313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598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s</a:t>
            </a:r>
            <a:r>
              <a:rPr lang="cs-CZ" sz="3200" dirty="0" smtClean="0"/>
              <a:t>tátní zřízení: prezidentská republika</a:t>
            </a:r>
          </a:p>
          <a:p>
            <a:r>
              <a:rPr lang="cs-CZ" sz="3200" dirty="0"/>
              <a:t>v</a:t>
            </a:r>
            <a:r>
              <a:rPr lang="cs-CZ" sz="3200" dirty="0" smtClean="0"/>
              <a:t>znik: 17.srpna 1945</a:t>
            </a:r>
          </a:p>
          <a:p>
            <a:r>
              <a:rPr lang="cs-CZ" sz="3200" dirty="0"/>
              <a:t>p</a:t>
            </a:r>
            <a:r>
              <a:rPr lang="cs-CZ" sz="3200" dirty="0" smtClean="0"/>
              <a:t>očet obyvatel: 240 milionů</a:t>
            </a:r>
          </a:p>
          <a:p>
            <a:r>
              <a:rPr lang="cs-CZ" sz="3200" dirty="0"/>
              <a:t>n</a:t>
            </a:r>
            <a:r>
              <a:rPr lang="cs-CZ" sz="3200" dirty="0" smtClean="0"/>
              <a:t>ejlidnatější ostrov: Jáva</a:t>
            </a:r>
          </a:p>
          <a:p>
            <a:r>
              <a:rPr lang="cs-CZ" sz="3200" dirty="0"/>
              <a:t>h</a:t>
            </a:r>
            <a:r>
              <a:rPr lang="cs-CZ" sz="3200" dirty="0" smtClean="0"/>
              <a:t>lavní město: Jakarta</a:t>
            </a:r>
          </a:p>
          <a:p>
            <a:r>
              <a:rPr lang="cs-CZ" sz="3200" dirty="0" smtClean="0"/>
              <a:t>míšenci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Obyvatelstvo: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61048"/>
            <a:ext cx="122413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0934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j</a:t>
            </a:r>
            <a:r>
              <a:rPr lang="cs-CZ" sz="3200" dirty="0" smtClean="0"/>
              <a:t>azyky: indonéština, angličtina, holandština, množství místních jazyků (př. </a:t>
            </a:r>
            <a:r>
              <a:rPr lang="cs-CZ" sz="3200" dirty="0"/>
              <a:t>j</a:t>
            </a:r>
            <a:r>
              <a:rPr lang="cs-CZ" sz="3200" dirty="0" smtClean="0"/>
              <a:t>avánština)</a:t>
            </a:r>
          </a:p>
          <a:p>
            <a:r>
              <a:rPr lang="cs-CZ" sz="3200" dirty="0"/>
              <a:t>n</a:t>
            </a:r>
            <a:r>
              <a:rPr lang="cs-CZ" sz="3200" dirty="0" smtClean="0"/>
              <a:t>áboženství: islám – muslimové (87%), křesťanství, hinduismus, budhismus</a:t>
            </a:r>
          </a:p>
          <a:p>
            <a:r>
              <a:rPr lang="cs-CZ" sz="3200" dirty="0"/>
              <a:t>p</a:t>
            </a:r>
            <a:r>
              <a:rPr lang="cs-CZ" sz="3200" dirty="0" smtClean="0"/>
              <a:t>roblém: přelidnění na některých ostrovech (např. Jáva)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60380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Stravování: </a:t>
            </a:r>
            <a:r>
              <a:rPr lang="cs-CZ" sz="2800" dirty="0" smtClean="0"/>
              <a:t>rýže</a:t>
            </a:r>
            <a:r>
              <a:rPr lang="cs-CZ" sz="2800" dirty="0" smtClean="0"/>
              <a:t>, sladké </a:t>
            </a:r>
            <a:r>
              <a:rPr lang="cs-CZ" sz="2800" dirty="0" smtClean="0"/>
              <a:t>brambory </a:t>
            </a:r>
            <a:r>
              <a:rPr lang="cs-CZ" sz="2800" dirty="0" smtClean="0"/>
              <a:t>(</a:t>
            </a:r>
            <a:r>
              <a:rPr lang="cs-CZ" sz="2800" dirty="0" smtClean="0"/>
              <a:t>batáty), </a:t>
            </a:r>
            <a:r>
              <a:rPr lang="cs-CZ" sz="2800" dirty="0" smtClean="0"/>
              <a:t>tropické </a:t>
            </a:r>
            <a:r>
              <a:rPr lang="cs-CZ" sz="2800" dirty="0" smtClean="0"/>
              <a:t>ovoce (</a:t>
            </a:r>
            <a:r>
              <a:rPr lang="cs-CZ" sz="2800" dirty="0" err="1" smtClean="0"/>
              <a:t>salak</a:t>
            </a:r>
            <a:r>
              <a:rPr lang="cs-CZ" sz="2800" dirty="0" smtClean="0"/>
              <a:t>), </a:t>
            </a:r>
            <a:r>
              <a:rPr lang="cs-CZ" sz="2800" dirty="0" smtClean="0"/>
              <a:t>kokosové palmy (nejvíce na světě</a:t>
            </a:r>
            <a:r>
              <a:rPr lang="cs-CZ" sz="2800" dirty="0" smtClean="0"/>
              <a:t>), </a:t>
            </a:r>
            <a:r>
              <a:rPr lang="cs-CZ" sz="2800" dirty="0" smtClean="0"/>
              <a:t>koření (pepř, hřebíček, muškát), </a:t>
            </a:r>
            <a:r>
              <a:rPr lang="cs-CZ" sz="2800" dirty="0" smtClean="0"/>
              <a:t>rybolov</a:t>
            </a:r>
          </a:p>
          <a:p>
            <a:r>
              <a:rPr lang="cs-CZ" sz="2800" dirty="0" smtClean="0"/>
              <a:t>Nudle – asijská úprava</a:t>
            </a:r>
          </a:p>
          <a:p>
            <a:r>
              <a:rPr lang="cs-CZ" sz="2800" dirty="0" err="1" smtClean="0"/>
              <a:t>Warungy</a:t>
            </a:r>
            <a:r>
              <a:rPr lang="cs-CZ" sz="2800" dirty="0" smtClean="0"/>
              <a:t> – levné stravování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Realizační předpoklady</a:t>
            </a:r>
            <a:r>
              <a:rPr lang="cs-CZ" dirty="0" smtClean="0"/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637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133</TotalTime>
  <Words>299</Words>
  <Application>Microsoft Office PowerPoint</Application>
  <PresentationFormat>Předvádění na obrazovce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Candara</vt:lpstr>
      <vt:lpstr>Symbol</vt:lpstr>
      <vt:lpstr>Vlnění</vt:lpstr>
      <vt:lpstr>INDONÉSIE</vt:lpstr>
      <vt:lpstr>ZÁKLADNÍ ÚDAJE:</vt:lpstr>
      <vt:lpstr>Prezentace aplikace PowerPoint</vt:lpstr>
      <vt:lpstr>Přírodní předpoklady:</vt:lpstr>
      <vt:lpstr>Prezentace aplikace PowerPoint</vt:lpstr>
      <vt:lpstr>Prezentace aplikace PowerPoint</vt:lpstr>
      <vt:lpstr>Obyvatelstvo:</vt:lpstr>
      <vt:lpstr>Prezentace aplikace PowerPoint</vt:lpstr>
      <vt:lpstr>Realizační předpoklady:</vt:lpstr>
      <vt:lpstr>Prezentace aplikace PowerPoint</vt:lpstr>
      <vt:lpstr>Prezentace aplikace PowerPoint</vt:lpstr>
      <vt:lpstr>Použité 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Boss</dc:creator>
  <cp:lastModifiedBy>Hana Trinerová</cp:lastModifiedBy>
  <cp:revision>12</cp:revision>
  <dcterms:created xsi:type="dcterms:W3CDTF">2014-01-27T20:48:21Z</dcterms:created>
  <dcterms:modified xsi:type="dcterms:W3CDTF">2019-02-10T21:02:49Z</dcterms:modified>
</cp:coreProperties>
</file>