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13BD-8CDB-4915-82E6-3D5B09749202}" type="datetimeFigureOut">
              <a:rPr lang="cs-CZ" smtClean="0"/>
              <a:t>14.1.2020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E3177-B4C1-4BE4-852A-C84C225BF0B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13BD-8CDB-4915-82E6-3D5B09749202}" type="datetimeFigureOut">
              <a:rPr lang="cs-CZ" smtClean="0"/>
              <a:t>14.1.2020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3177-B4C1-4BE4-852A-C84C225BF0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13BD-8CDB-4915-82E6-3D5B09749202}" type="datetimeFigureOut">
              <a:rPr lang="cs-CZ" smtClean="0"/>
              <a:t>14.1.2020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3177-B4C1-4BE4-852A-C84C225BF0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5A13BD-8CDB-4915-82E6-3D5B09749202}" type="datetimeFigureOut">
              <a:rPr lang="cs-CZ" smtClean="0"/>
              <a:t>14.1.2020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00E3177-B4C1-4BE4-852A-C84C225BF0BB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13BD-8CDB-4915-82E6-3D5B09749202}" type="datetimeFigureOut">
              <a:rPr lang="cs-CZ" smtClean="0"/>
              <a:t>14.1.2020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3177-B4C1-4BE4-852A-C84C225BF0B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13BD-8CDB-4915-82E6-3D5B09749202}" type="datetimeFigureOut">
              <a:rPr lang="cs-CZ" smtClean="0"/>
              <a:t>14.1.2020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3177-B4C1-4BE4-852A-C84C225BF0B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3177-B4C1-4BE4-852A-C84C225BF0B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13BD-8CDB-4915-82E6-3D5B09749202}" type="datetimeFigureOut">
              <a:rPr lang="cs-CZ" smtClean="0"/>
              <a:t>14.1.2020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13BD-8CDB-4915-82E6-3D5B09749202}" type="datetimeFigureOut">
              <a:rPr lang="cs-CZ" smtClean="0"/>
              <a:t>14.1.2020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3177-B4C1-4BE4-852A-C84C225BF0B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13BD-8CDB-4915-82E6-3D5B09749202}" type="datetimeFigureOut">
              <a:rPr lang="cs-CZ" smtClean="0"/>
              <a:t>14.1.2020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3177-B4C1-4BE4-852A-C84C225BF0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5A13BD-8CDB-4915-82E6-3D5B09749202}" type="datetimeFigureOut">
              <a:rPr lang="cs-CZ" smtClean="0"/>
              <a:t>14.1.2020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0E3177-B4C1-4BE4-852A-C84C225BF0B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13BD-8CDB-4915-82E6-3D5B09749202}" type="datetimeFigureOut">
              <a:rPr lang="cs-CZ" smtClean="0"/>
              <a:t>14.1.2020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0E3177-B4C1-4BE4-852A-C84C225BF0B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5A13BD-8CDB-4915-82E6-3D5B09749202}" type="datetimeFigureOut">
              <a:rPr lang="cs-CZ" smtClean="0"/>
              <a:t>14.1.2020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00E3177-B4C1-4BE4-852A-C84C225BF0B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712968" cy="2304256"/>
          </a:xfrm>
        </p:spPr>
        <p:txBody>
          <a:bodyPr>
            <a:noAutofit/>
          </a:bodyPr>
          <a:lstStyle/>
          <a:p>
            <a:r>
              <a:rPr lang="cs-CZ" sz="9600" dirty="0" smtClean="0"/>
              <a:t>Etiketa</a:t>
            </a:r>
            <a:endParaRPr lang="cs-CZ" sz="96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45360"/>
          </a:xfrm>
        </p:spPr>
        <p:txBody>
          <a:bodyPr>
            <a:normAutofit/>
          </a:bodyPr>
          <a:lstStyle/>
          <a:p>
            <a:r>
              <a:rPr lang="cs-CZ" dirty="0" smtClean="0"/>
              <a:t>Pravidla dobrého chování zná a vymáhá každá společnost, zejména však společnosti </a:t>
            </a:r>
            <a:r>
              <a:rPr lang="cs-CZ" dirty="0" smtClean="0"/>
              <a:t>kde </a:t>
            </a:r>
            <a:r>
              <a:rPr lang="cs-CZ" dirty="0" smtClean="0"/>
              <a:t>každé společenské vrstvě přísluší pevné místo, jisté možnosti a jistá omezení. </a:t>
            </a:r>
            <a:endParaRPr lang="cs-CZ" dirty="0" smtClean="0"/>
          </a:p>
          <a:p>
            <a:r>
              <a:rPr lang="cs-CZ" dirty="0" smtClean="0"/>
              <a:t>Etiketa </a:t>
            </a:r>
            <a:r>
              <a:rPr lang="cs-CZ" dirty="0" smtClean="0"/>
              <a:t>v moderním smyslu vznikla na panovnických </a:t>
            </a:r>
            <a:r>
              <a:rPr lang="cs-CZ" dirty="0" smtClean="0"/>
              <a:t>dvorech  v Evropě </a:t>
            </a:r>
            <a:r>
              <a:rPr lang="cs-CZ" dirty="0" smtClean="0"/>
              <a:t>vzrostl její význam zejména počátkem novověku a vyvrcholil v 18. století. O dvorském původu svědčí i české slovo „zdvořilost“.</a:t>
            </a:r>
          </a:p>
          <a:p>
            <a:r>
              <a:rPr lang="cs-CZ" dirty="0" smtClean="0"/>
              <a:t>Současně však vznikala i pravidla zdvořilosti a slušnosti pro chování ve městech </a:t>
            </a:r>
            <a:r>
              <a:rPr lang="cs-CZ" dirty="0" smtClean="0"/>
              <a:t>vůbec  </a:t>
            </a:r>
          </a:p>
          <a:p>
            <a:r>
              <a:rPr lang="cs-CZ" dirty="0" smtClean="0"/>
              <a:t>V </a:t>
            </a:r>
            <a:r>
              <a:rPr lang="cs-CZ" dirty="0" smtClean="0"/>
              <a:t>Československu se v tomto ohledu proslavil ceremoniář  </a:t>
            </a:r>
            <a:r>
              <a:rPr lang="cs-CZ" dirty="0" smtClean="0"/>
              <a:t>autor</a:t>
            </a:r>
            <a:r>
              <a:rPr lang="cs-CZ" dirty="0" smtClean="0"/>
              <a:t> </a:t>
            </a:r>
            <a:r>
              <a:rPr lang="cs-CZ" i="1" dirty="0" smtClean="0"/>
              <a:t>Společenského katechismu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Etiketa původně znamenala papírový lístek nebo štítek s nějakou </a:t>
            </a:r>
            <a:r>
              <a:rPr lang="cs-CZ" dirty="0" smtClean="0"/>
              <a:t>informací.</a:t>
            </a:r>
          </a:p>
          <a:p>
            <a:r>
              <a:rPr lang="cs-CZ" dirty="0" smtClean="0"/>
              <a:t>Stejně </a:t>
            </a:r>
            <a:r>
              <a:rPr lang="cs-CZ" dirty="0" smtClean="0"/>
              <a:t>se označovaly i lístky se jmény, jimiž se u </a:t>
            </a:r>
            <a:r>
              <a:rPr lang="cs-CZ" dirty="0" smtClean="0"/>
              <a:t>královského </a:t>
            </a:r>
            <a:r>
              <a:rPr lang="cs-CZ" dirty="0" smtClean="0"/>
              <a:t>dvora určovalo místo u </a:t>
            </a:r>
            <a:r>
              <a:rPr lang="cs-CZ" dirty="0" smtClean="0"/>
              <a:t>stolu, kam se má host posadit</a:t>
            </a:r>
          </a:p>
          <a:p>
            <a:r>
              <a:rPr lang="cs-CZ" dirty="0" smtClean="0"/>
              <a:t>Tento význam se pak rozšířil na pravidla dobrého </a:t>
            </a:r>
            <a:r>
              <a:rPr lang="cs-CZ" dirty="0" smtClean="0"/>
              <a:t>společenského chování vůbec. I v tomto rozšířeném významu však etiketa znamená pravidla spíše </a:t>
            </a:r>
            <a:r>
              <a:rPr lang="cs-CZ" dirty="0" smtClean="0"/>
              <a:t>zdvořilostní</a:t>
            </a:r>
          </a:p>
          <a:p>
            <a:r>
              <a:rPr lang="cs-CZ" dirty="0" smtClean="0"/>
              <a:t>Kdo </a:t>
            </a:r>
            <a:r>
              <a:rPr lang="cs-CZ" dirty="0" smtClean="0"/>
              <a:t>porušil etiketu, je nevychovaný a nezdvořilý, nemusí však být mravně špatný.</a:t>
            </a:r>
          </a:p>
          <a:p>
            <a:r>
              <a:rPr lang="cs-CZ" dirty="0" smtClean="0"/>
              <a:t>Etiketa je součástí společenského </a:t>
            </a:r>
            <a:r>
              <a:rPr lang="cs-CZ" dirty="0" smtClean="0"/>
              <a:t>mravu.</a:t>
            </a:r>
          </a:p>
          <a:p>
            <a:r>
              <a:rPr lang="cs-CZ" dirty="0" smtClean="0"/>
              <a:t>P</a:t>
            </a:r>
            <a:r>
              <a:rPr lang="cs-CZ" dirty="0" smtClean="0"/>
              <a:t>ravidla </a:t>
            </a:r>
            <a:r>
              <a:rPr lang="cs-CZ" dirty="0" smtClean="0"/>
              <a:t>jsou původně nepsaná a někdy není jasné, proč se určité chování předepisuje nebo naopak </a:t>
            </a:r>
            <a:r>
              <a:rPr lang="cs-CZ" dirty="0" smtClean="0"/>
              <a:t>zakazuje </a:t>
            </a:r>
          </a:p>
          <a:p>
            <a:r>
              <a:rPr lang="cs-CZ" dirty="0" smtClean="0"/>
              <a:t>Většinou </a:t>
            </a:r>
            <a:r>
              <a:rPr lang="cs-CZ" dirty="0" smtClean="0"/>
              <a:t>však zpříjemňují vzájemný </a:t>
            </a:r>
            <a:r>
              <a:rPr lang="cs-CZ" dirty="0" smtClean="0"/>
              <a:t>styk </a:t>
            </a:r>
            <a:r>
              <a:rPr lang="cs-CZ" dirty="0" smtClean="0"/>
              <a:t>a často vyjadřují jistou zdrženlivost a respekt k ostatním, k ženám a </a:t>
            </a:r>
            <a:r>
              <a:rPr lang="cs-CZ" dirty="0" smtClean="0"/>
              <a:t>starším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etikety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Etiketa </a:t>
            </a:r>
            <a:r>
              <a:rPr lang="cs-CZ" dirty="0" smtClean="0"/>
              <a:t>je vysoce konvenční záležitost a je tedy v každé společnosti a v každém prostředí odlišná. Přesto se téměř vždy soustřeďuje na několik hlavních okruhů:</a:t>
            </a:r>
          </a:p>
          <a:p>
            <a:r>
              <a:rPr lang="cs-CZ" dirty="0" smtClean="0"/>
              <a:t>držení těla a gest,</a:t>
            </a:r>
          </a:p>
          <a:p>
            <a:r>
              <a:rPr lang="cs-CZ" dirty="0" smtClean="0"/>
              <a:t>oblečení a účesu,</a:t>
            </a:r>
          </a:p>
          <a:p>
            <a:r>
              <a:rPr lang="cs-CZ" dirty="0" smtClean="0"/>
              <a:t>pozdravu a gest při setkání a loučení,</a:t>
            </a:r>
          </a:p>
          <a:p>
            <a:r>
              <a:rPr lang="cs-CZ" dirty="0" smtClean="0"/>
              <a:t>chování při jídle,</a:t>
            </a:r>
          </a:p>
          <a:p>
            <a:r>
              <a:rPr lang="cs-CZ" dirty="0" smtClean="0"/>
              <a:t>chování vůči osobám druhého pohlaví,</a:t>
            </a:r>
          </a:p>
          <a:p>
            <a:r>
              <a:rPr lang="cs-CZ" dirty="0" smtClean="0"/>
              <a:t>řeči a rozhovoru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etikety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88632"/>
          </a:xfrm>
        </p:spPr>
        <p:txBody>
          <a:bodyPr>
            <a:normAutofit/>
          </a:bodyPr>
          <a:lstStyle/>
          <a:p>
            <a:r>
              <a:rPr lang="cs-CZ" dirty="0" smtClean="0"/>
              <a:t>pro </a:t>
            </a:r>
            <a:r>
              <a:rPr lang="cs-CZ" dirty="0" smtClean="0"/>
              <a:t>společenský styk platí řada pravidel, které požadují upřednostnění některých osob před jinými. Obecně má žena přednost před mužem, starší přednost před mladším a nadřízený přednost před podřízeným.</a:t>
            </a:r>
          </a:p>
          <a:p>
            <a:r>
              <a:rPr lang="cs-CZ" dirty="0" smtClean="0"/>
              <a:t>V moderní společnosti, kde člověk vystupuje v různých prostředích </a:t>
            </a:r>
            <a:r>
              <a:rPr lang="cs-CZ" dirty="0" smtClean="0"/>
              <a:t> závisí </a:t>
            </a:r>
            <a:r>
              <a:rPr lang="cs-CZ" dirty="0" smtClean="0"/>
              <a:t>silně na právě zastávané roli: bankovní úředník, lékař, učitel, policista ve službě, 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cs-CZ" dirty="0" smtClean="0"/>
              <a:t>rezident</a:t>
            </a:r>
            <a:r>
              <a:rPr lang="cs-CZ" dirty="0" smtClean="0"/>
              <a:t>, musí dodržovat pravidla a vzorce chování, které se liší od chování doma nebo mezi </a:t>
            </a:r>
            <a:r>
              <a:rPr lang="cs-CZ" dirty="0" smtClean="0"/>
              <a:t>přáteli.</a:t>
            </a:r>
            <a:endParaRPr lang="cs-CZ" baseline="30000" dirty="0" smtClean="0"/>
          </a:p>
          <a:p>
            <a:r>
              <a:rPr lang="cs-CZ" dirty="0" smtClean="0"/>
              <a:t>V </a:t>
            </a:r>
            <a:r>
              <a:rPr lang="cs-CZ" dirty="0" smtClean="0"/>
              <a:t>současné době kladou firmy na chování svých zaměstnanců vůči zákazníkům velký </a:t>
            </a:r>
            <a:r>
              <a:rPr lang="cs-CZ" dirty="0" smtClean="0"/>
              <a:t>důraz</a:t>
            </a:r>
            <a:endParaRPr lang="cs-CZ" dirty="0" smtClean="0"/>
          </a:p>
          <a:p>
            <a:r>
              <a:rPr lang="cs-CZ" dirty="0" smtClean="0"/>
              <a:t>Podobně významné jsou dnes i rozdíly etikety v různých </a:t>
            </a:r>
            <a:r>
              <a:rPr lang="cs-CZ" dirty="0" smtClean="0"/>
              <a:t>zemích.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</TotalTime>
  <Words>200</Words>
  <Application>Microsoft Office PowerPoint</Application>
  <PresentationFormat>Předvádění na obrazovce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Papír</vt:lpstr>
      <vt:lpstr>Etiketa</vt:lpstr>
      <vt:lpstr>Historie</vt:lpstr>
      <vt:lpstr>Význam etikety</vt:lpstr>
      <vt:lpstr>Obsah etikety</vt:lpstr>
      <vt:lpstr>Snímek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Etiketa</dc:title>
  <dc:creator>MARUŠKA</dc:creator>
  <cp:lastModifiedBy>MARUŠKA</cp:lastModifiedBy>
  <cp:revision>5</cp:revision>
  <dcterms:created xsi:type="dcterms:W3CDTF">2020-01-14T15:30:54Z</dcterms:created>
  <dcterms:modified xsi:type="dcterms:W3CDTF">2020-01-14T16:17:13Z</dcterms:modified>
</cp:coreProperties>
</file>