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FC465-D8BE-4A71-8A63-E06A03050907}" type="datetimeFigureOut">
              <a:rPr lang="cs-CZ" smtClean="0"/>
              <a:t>15. 5. 2019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FB269-F6C3-4EFF-AC15-16E530BA5A4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Lze v našem oboru podnikat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Sabina Přívorová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Máme: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Volné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Vázané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Řemeslné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Koncesované</a:t>
            </a:r>
          </a:p>
          <a:p>
            <a:pPr marL="514350" indent="-514350"/>
            <a:r>
              <a:rPr lang="cs-CZ" dirty="0" smtClean="0"/>
              <a:t>Vybrala jsem si, že bych chtěla mít svoje zahradnictví a tak to zapadá do živnosti volné.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</a:t>
            </a:r>
            <a:r>
              <a:rPr lang="cs-CZ" b="1" dirty="0" smtClean="0"/>
              <a:t>olná živnost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Volná živnost je multiprofesní živnost.</a:t>
            </a:r>
          </a:p>
          <a:p>
            <a:r>
              <a:rPr lang="cs-CZ" sz="2800" dirty="0" smtClean="0"/>
              <a:t>Sdružuje činnosti, které nevyžadují prokazování odborné ani jiné způsobilosti, stačí splňovat jen všeobecné podmínky.</a:t>
            </a:r>
          </a:p>
          <a:p>
            <a:pPr>
              <a:buNone/>
            </a:pPr>
            <a:r>
              <a:rPr lang="cs-CZ" b="1" dirty="0" smtClean="0"/>
              <a:t>Všeobecné podmínky jsou: </a:t>
            </a:r>
          </a:p>
          <a:p>
            <a:r>
              <a:rPr lang="cs-CZ" sz="2800" dirty="0" smtClean="0"/>
              <a:t>Plná svéprávnost</a:t>
            </a:r>
          </a:p>
          <a:p>
            <a:r>
              <a:rPr lang="cs-CZ" sz="2800" dirty="0" smtClean="0"/>
              <a:t>Bezúhonnost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získáme volnou živnost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Volnou živnost ohlásíme na kterýkoliv živnostenský úřad, zaplatíme 1000 Kč a doložíme všeobecné podmínky pro udělení živnosti. </a:t>
            </a:r>
          </a:p>
          <a:p>
            <a:r>
              <a:rPr lang="cs-CZ" sz="2800" dirty="0" smtClean="0"/>
              <a:t>Pokud s podnikáním začínáme, vyplníme jednotný registrační formulář.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Abychom mohli sami podnikat musíme mít: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400" b="1" dirty="0" smtClean="0"/>
              <a:t>Musíme mít živnostenský list</a:t>
            </a:r>
          </a:p>
          <a:p>
            <a:pPr marL="514350" indent="-514350"/>
            <a:r>
              <a:rPr lang="cs-CZ" sz="1700" dirty="0" smtClean="0"/>
              <a:t>Před zahájením podnikání nebo jiné samostatné činnosti zvážíme, zda k činnosti, kterou budeme provozovat, vůbec potřebujeme živnostenské oprávnění.</a:t>
            </a:r>
          </a:p>
          <a:p>
            <a:pPr marL="514350" indent="-514350">
              <a:buNone/>
            </a:pPr>
            <a:r>
              <a:rPr lang="cs-CZ" sz="2400" b="1" dirty="0" smtClean="0"/>
              <a:t> Jednotný registrační formulář </a:t>
            </a:r>
          </a:p>
          <a:p>
            <a:r>
              <a:rPr lang="cs-CZ" sz="1700" dirty="0" smtClean="0"/>
              <a:t> Na začátku podnikání zajdeme na kterýkoliv živnostenský úřad a    vyplníme Jednotný registrační formulář.</a:t>
            </a:r>
          </a:p>
          <a:p>
            <a:pPr>
              <a:buNone/>
            </a:pPr>
            <a:r>
              <a:rPr lang="cs-CZ" sz="2400" b="1" dirty="0" smtClean="0"/>
              <a:t>Zdravotní a sociální pojištění</a:t>
            </a:r>
          </a:p>
          <a:p>
            <a:r>
              <a:rPr lang="cs-CZ" sz="1700" dirty="0" smtClean="0"/>
              <a:t>Důležité je vědět, zda musíme už během prvního roku platit zálohy na pojištění.</a:t>
            </a:r>
          </a:p>
          <a:p>
            <a:r>
              <a:rPr lang="cs-CZ" sz="1700" dirty="0" smtClean="0"/>
              <a:t>Jestliže máme samostatnou činnost jako svoji hlavní činnost, platíme od počátku činnosti měsíčně zálohy na zdravotní pojištění i sociální pojištění. </a:t>
            </a:r>
          </a:p>
          <a:p>
            <a:pPr>
              <a:buNone/>
            </a:pPr>
            <a:r>
              <a:rPr lang="cs-CZ" sz="2400" b="1" dirty="0" smtClean="0"/>
              <a:t>Daňová</a:t>
            </a:r>
            <a:r>
              <a:rPr lang="cs-CZ" sz="2600" b="1" dirty="0" smtClean="0"/>
              <a:t> evidence</a:t>
            </a:r>
          </a:p>
          <a:p>
            <a:r>
              <a:rPr lang="cs-CZ" sz="1800" dirty="0" smtClean="0"/>
              <a:t>Tržby - příjmy musíme evidovat pro daňové přiznání k dani z příjmu.</a:t>
            </a:r>
          </a:p>
          <a:p>
            <a:r>
              <a:rPr lang="cs-CZ" sz="1800" dirty="0" smtClean="0"/>
              <a:t>Daňovou evidenci musíme vést, pokud máme příjmy ze samostatné činnosti.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115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Lze v našem oboru podnikat</vt:lpstr>
      <vt:lpstr>Rozdělení živnosti</vt:lpstr>
      <vt:lpstr>Volná živnost</vt:lpstr>
      <vt:lpstr>Jak získáme volnou živnost</vt:lpstr>
      <vt:lpstr>Abychom mohli sami podnikat musíme mít: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Lze v našem oboru podnikat</dc:title>
  <dc:creator>sabin_000</dc:creator>
  <cp:lastModifiedBy>sabin_000</cp:lastModifiedBy>
  <cp:revision>4</cp:revision>
  <dcterms:created xsi:type="dcterms:W3CDTF">2019-05-15T16:24:20Z</dcterms:created>
  <dcterms:modified xsi:type="dcterms:W3CDTF">2019-05-15T16:55:43Z</dcterms:modified>
</cp:coreProperties>
</file>