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1" r:id="rId4"/>
    <p:sldId id="260" r:id="rId5"/>
    <p:sldId id="258" r:id="rId6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0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DFC465-D8BE-4A71-8A63-E06A03050907}" type="datetimeFigureOut">
              <a:rPr lang="cs-CZ" smtClean="0"/>
              <a:t>15. 5. 2019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4FB269-F6C3-4EFF-AC15-16E530BA5A49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Lze v našem oboru podnikat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Sabina Přívorová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Rozdělení živnosti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Máme: 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Volné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Vázané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Řemeslné</a:t>
            </a:r>
          </a:p>
          <a:p>
            <a:pPr marL="514350" indent="-514350">
              <a:buFont typeface="+mj-lt"/>
              <a:buAutoNum type="arabicPeriod"/>
            </a:pPr>
            <a:r>
              <a:rPr lang="cs-CZ" dirty="0" smtClean="0"/>
              <a:t>Koncesované</a:t>
            </a:r>
          </a:p>
          <a:p>
            <a:pPr marL="514350" indent="-514350"/>
            <a:r>
              <a:rPr lang="cs-CZ" dirty="0" smtClean="0"/>
              <a:t>Vybrala jsem si, že bych chtěla mít svoje zahradnictví a tak to zapadá do živnosti volné.</a:t>
            </a:r>
            <a:endParaRPr lang="cs-CZ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V</a:t>
            </a:r>
            <a:r>
              <a:rPr lang="cs-CZ" b="1" dirty="0" smtClean="0"/>
              <a:t>olná živnost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2800" dirty="0" smtClean="0"/>
              <a:t>Volná živnost je multiprofesní živnost.</a:t>
            </a:r>
          </a:p>
          <a:p>
            <a:r>
              <a:rPr lang="cs-CZ" sz="2800" dirty="0" smtClean="0"/>
              <a:t>Sdružuje činnosti, které nevyžadují prokazování odborné ani jiné způsobilosti, stačí splňovat jen všeobecné podmínky.</a:t>
            </a:r>
          </a:p>
          <a:p>
            <a:pPr>
              <a:buNone/>
            </a:pPr>
            <a:r>
              <a:rPr lang="cs-CZ" b="1" dirty="0" smtClean="0"/>
              <a:t>Všeobecné podmínky jsou: </a:t>
            </a:r>
          </a:p>
          <a:p>
            <a:r>
              <a:rPr lang="cs-CZ" sz="2800" dirty="0" smtClean="0"/>
              <a:t>Plná svéprávnost</a:t>
            </a:r>
          </a:p>
          <a:p>
            <a:r>
              <a:rPr lang="cs-CZ" sz="2800" dirty="0" smtClean="0"/>
              <a:t>Bezúhonnost</a:t>
            </a:r>
          </a:p>
          <a:p>
            <a:pPr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 smtClean="0"/>
              <a:t>Jak získáme volnou živnost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sz="2800" dirty="0" smtClean="0"/>
              <a:t>Volnou živnost ohlásíme na kterýkoliv živnostenský úřad, zaplatíme 1000 Kč a doložíme všeobecné podmínky pro udělení živnosti. </a:t>
            </a:r>
          </a:p>
          <a:p>
            <a:r>
              <a:rPr lang="cs-CZ" sz="2800" dirty="0" smtClean="0"/>
              <a:t>Pokud s podnikáním začínáme, vyplníme jednotný registrační formulář.</a:t>
            </a:r>
          </a:p>
          <a:p>
            <a:endParaRPr lang="cs-CZ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 smtClean="0"/>
              <a:t>Abychom mohli sami podnikat musíme mít: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None/>
            </a:pPr>
            <a:r>
              <a:rPr lang="cs-CZ" sz="2400" b="1" dirty="0" smtClean="0"/>
              <a:t>Musíme mít živnostenský list</a:t>
            </a:r>
          </a:p>
          <a:p>
            <a:pPr marL="514350" indent="-514350"/>
            <a:r>
              <a:rPr lang="cs-CZ" sz="1700" dirty="0" smtClean="0"/>
              <a:t>Před zahájením podnikání nebo jiné samostatné činnosti zvážíme, zda k činnosti, kterou budeme provozovat, vůbec potřebujeme živnostenské oprávnění.</a:t>
            </a:r>
          </a:p>
          <a:p>
            <a:pPr marL="514350" indent="-514350">
              <a:buNone/>
            </a:pPr>
            <a:r>
              <a:rPr lang="cs-CZ" sz="2400" b="1" dirty="0" smtClean="0"/>
              <a:t> Jednotný registrační formulář </a:t>
            </a:r>
          </a:p>
          <a:p>
            <a:r>
              <a:rPr lang="cs-CZ" sz="1700" dirty="0" smtClean="0"/>
              <a:t> Na začátku podnikání zajdeme na kterýkoliv živnostenský úřad a    vyplníme Jednotný registrační formulář.</a:t>
            </a:r>
          </a:p>
          <a:p>
            <a:pPr>
              <a:buNone/>
            </a:pPr>
            <a:r>
              <a:rPr lang="cs-CZ" sz="2400" b="1" dirty="0" smtClean="0"/>
              <a:t>Zdravotní a sociální pojištění</a:t>
            </a:r>
          </a:p>
          <a:p>
            <a:r>
              <a:rPr lang="cs-CZ" sz="1700" dirty="0" smtClean="0"/>
              <a:t>Důležité je vědět, zda musíme už během prvního roku platit zálohy na pojištění.</a:t>
            </a:r>
          </a:p>
          <a:p>
            <a:r>
              <a:rPr lang="cs-CZ" sz="1700" dirty="0" smtClean="0"/>
              <a:t>Jestliže máme samostatnou činnost jako svoji hlavní činnost, platíme od počátku činnosti měsíčně zálohy na zdravotní pojištění i sociální pojištění. </a:t>
            </a:r>
          </a:p>
          <a:p>
            <a:pPr>
              <a:buNone/>
            </a:pPr>
            <a:r>
              <a:rPr lang="cs-CZ" sz="2400" b="1" dirty="0" smtClean="0"/>
              <a:t>Daňová</a:t>
            </a:r>
            <a:r>
              <a:rPr lang="cs-CZ" sz="2600" b="1" dirty="0" smtClean="0"/>
              <a:t> evidence</a:t>
            </a:r>
          </a:p>
          <a:p>
            <a:r>
              <a:rPr lang="cs-CZ" sz="1800" dirty="0" smtClean="0"/>
              <a:t>Tržby - příjmy musíme evidovat pro daňové přiznání k dani z příjmu.</a:t>
            </a:r>
          </a:p>
          <a:p>
            <a:r>
              <a:rPr lang="cs-CZ" sz="1800" dirty="0" smtClean="0"/>
              <a:t>Daňovou evidenci musíme vést, pokud máme příjmy ze samostatné činnosti.</a:t>
            </a:r>
          </a:p>
          <a:p>
            <a:pPr marL="514350" indent="-514350">
              <a:buNone/>
            </a:pPr>
            <a:endParaRPr lang="cs-CZ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Motiv sady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115</Words>
  <Application>Microsoft Office PowerPoint</Application>
  <PresentationFormat>Předvádění na obrazovce (4:3)</PresentationFormat>
  <Paragraphs>29</Paragraphs>
  <Slides>5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5</vt:i4>
      </vt:variant>
    </vt:vector>
  </HeadingPairs>
  <TitlesOfParts>
    <vt:vector size="6" baseType="lpstr">
      <vt:lpstr>Motiv sady Office</vt:lpstr>
      <vt:lpstr>Lze v našem oboru podnikat</vt:lpstr>
      <vt:lpstr>Rozdělení živnosti</vt:lpstr>
      <vt:lpstr>Volná živnost</vt:lpstr>
      <vt:lpstr>Jak získáme volnou živnost</vt:lpstr>
      <vt:lpstr>Abychom mohli sami podnikat musíme mít: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Lze v našem oboru podnikat</dc:title>
  <dc:creator>sabin_000</dc:creator>
  <cp:lastModifiedBy>sabin_000</cp:lastModifiedBy>
  <cp:revision>4</cp:revision>
  <dcterms:created xsi:type="dcterms:W3CDTF">2019-05-15T16:24:20Z</dcterms:created>
  <dcterms:modified xsi:type="dcterms:W3CDTF">2019-05-15T16:55:43Z</dcterms:modified>
</cp:coreProperties>
</file>