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24C52-718D-4CDC-AD81-A46F999D45F0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2A2D-B7A4-462D-8B6F-7EF3B5AA65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57F80-7C0A-4223-9765-9FB14F87051A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6AEB-9004-4E71-BBCA-E95654A5D8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0AFA-0A2D-4FD3-8EFC-81517779080C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3C976-CF34-4901-B787-A0A884E8CC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D5A1A-FFAC-49B5-A9CA-4661B3B418E6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81EF9-2164-437C-881B-1A527F3EC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FB07-959C-4ACE-99B8-E1C87E2C4B27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B326-6B3E-4E22-B0D3-15DD5DE0D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E4919-8EF5-4817-A78D-DBEFC430C57E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64C2-BF75-4A8E-A37D-F9E38107E1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6FCC-2D4F-4FAB-AC62-278C79C62AA8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D255-FCF0-4B8C-8E6E-1A5B783D6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E268C-39F5-44A1-AA0C-8157C1376580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B018-70F1-4C18-8AC2-1326E1A39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6BBD-E953-4E2B-9F8D-F20C1B20629E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B697-EFF0-4D66-AB49-B337C6CA3C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291B-6620-42FC-B299-229CA4DED092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C372-266E-496A-9D1C-EB91A1520E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B720-39EB-4635-9F07-96DFB3A608B7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1DFB-C7F8-4889-A37A-226C8603B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>
                <a:gamma/>
                <a:shade val="46275"/>
                <a:invGamma/>
              </a:srgbClr>
            </a:gs>
            <a:gs pos="100000">
              <a:srgbClr val="66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D69EBB-4301-4471-833C-17E1163F6A16}" type="datetimeFigureOut">
              <a:rPr lang="cs-CZ"/>
              <a:pPr>
                <a:defRPr/>
              </a:pPr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36FB67-2A55-4B52-9528-368D975722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0288" y="114300"/>
            <a:ext cx="454342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délník 4"/>
          <p:cNvSpPr/>
          <p:nvPr/>
        </p:nvSpPr>
        <p:spPr>
          <a:xfrm>
            <a:off x="2309842" y="6512868"/>
            <a:ext cx="2262158" cy="230832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cs-CZ" sz="900"/>
              <a:t>Zdroj obrázků: www.office.microsoft.com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5.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gabka\AppData\Local\Microsoft\Windows\Temporary Internet Files\Content.IE5\8Q8UCNDT\MM90028892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71504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357812"/>
          </a:xfrm>
        </p:spPr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>
                <a:solidFill>
                  <a:srgbClr val="7030A0"/>
                </a:solidFill>
              </a:rPr>
              <a:t>TISK</a:t>
            </a:r>
          </a:p>
          <a:p>
            <a:pPr>
              <a:buFont typeface="Arial" charset="0"/>
              <a:buNone/>
            </a:pPr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rgbClr val="002060"/>
                </a:solidFill>
              </a:rPr>
              <a:t>TELEFON</a:t>
            </a:r>
          </a:p>
          <a:p>
            <a:pPr>
              <a:buFont typeface="Arial" charset="0"/>
              <a:buNone/>
            </a:pPr>
            <a:endParaRPr lang="cs-CZ" dirty="0" smtClean="0"/>
          </a:p>
          <a:p>
            <a:r>
              <a:rPr lang="cs-CZ" dirty="0" smtClean="0"/>
              <a:t>3. </a:t>
            </a:r>
            <a:r>
              <a:rPr lang="cs-CZ" b="1" dirty="0" smtClean="0">
                <a:solidFill>
                  <a:srgbClr val="0070C0"/>
                </a:solidFill>
              </a:rPr>
              <a:t>ROZHLAS </a:t>
            </a:r>
          </a:p>
          <a:p>
            <a:pPr>
              <a:buFont typeface="Arial" charset="0"/>
              <a:buNone/>
            </a:pPr>
            <a:endParaRPr lang="cs-CZ" dirty="0" smtClean="0"/>
          </a:p>
          <a:p>
            <a:r>
              <a:rPr lang="cs-CZ" dirty="0" smtClean="0"/>
              <a:t>4. </a:t>
            </a:r>
            <a:r>
              <a:rPr lang="cs-CZ" b="1" dirty="0" smtClean="0">
                <a:solidFill>
                  <a:srgbClr val="FFC000"/>
                </a:solidFill>
              </a:rPr>
              <a:t>TELEVIZE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5. </a:t>
            </a:r>
            <a:r>
              <a:rPr lang="cs-CZ" b="1" dirty="0" smtClean="0">
                <a:solidFill>
                  <a:srgbClr val="C00000"/>
                </a:solidFill>
              </a:rPr>
              <a:t>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1214438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Masová média a jejich vliv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6400800" cy="457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14339" name="Picture 2" descr="C:\Users\gabka\AppData\Local\Microsoft\Windows\Temporary Internet Files\Content.IE5\O31KRJ07\MC90025026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000250"/>
            <a:ext cx="43576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MASOVÁ KOMUNIKACE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98475" y="1382713"/>
            <a:ext cx="8229600" cy="5072062"/>
          </a:xfrm>
        </p:spPr>
        <p:txBody>
          <a:bodyPr/>
          <a:lstStyle/>
          <a:p>
            <a:r>
              <a:rPr lang="cs-CZ" b="1" dirty="0" smtClean="0"/>
              <a:t> jedna z forem mezilidské komunikace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vyznačuje se použitím technologií, které umožňují jednosměrně předávat informace velkému množství anonymních příjemců</a:t>
            </a:r>
          </a:p>
        </p:txBody>
      </p:sp>
      <p:pic>
        <p:nvPicPr>
          <p:cNvPr id="15363" name="Picture 2" descr="C:\Users\gabka\AppData\Local\Microsoft\Windows\Temporary Internet Files\Content.IE5\259U785J\MC9003889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4143375"/>
            <a:ext cx="30003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PŘÍNOSY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429250"/>
          </a:xfrm>
        </p:spPr>
        <p:txBody>
          <a:bodyPr/>
          <a:lstStyle/>
          <a:p>
            <a:r>
              <a:rPr lang="cs-CZ" dirty="0" smtClean="0"/>
              <a:t>zprostředkování informací</a:t>
            </a:r>
          </a:p>
          <a:p>
            <a:r>
              <a:rPr lang="cs-CZ" dirty="0" smtClean="0"/>
              <a:t>rychlost přenosu informací většímu počtu lidí</a:t>
            </a:r>
          </a:p>
          <a:p>
            <a:r>
              <a:rPr lang="cs-CZ" dirty="0" smtClean="0"/>
              <a:t>umožňují lidem poznávat svět</a:t>
            </a:r>
          </a:p>
          <a:p>
            <a:r>
              <a:rPr lang="cs-CZ" dirty="0" smtClean="0"/>
              <a:t>prostředek k uvolnění člověka</a:t>
            </a:r>
          </a:p>
          <a:p>
            <a:r>
              <a:rPr lang="cs-CZ" dirty="0" smtClean="0"/>
              <a:t>rozšíření možnosti vzdělávání</a:t>
            </a:r>
          </a:p>
          <a:p>
            <a:pPr>
              <a:buFont typeface="Arial" charset="0"/>
              <a:buNone/>
            </a:pPr>
            <a:endParaRPr lang="cs-CZ" dirty="0" smtClean="0"/>
          </a:p>
        </p:txBody>
      </p:sp>
      <p:pic>
        <p:nvPicPr>
          <p:cNvPr id="16387" name="Picture 3" descr="C:\Users\gabka\AppData\Local\Microsoft\Windows\Temporary Internet Files\Content.IE5\LO0WN5S3\MC90023063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4000500"/>
            <a:ext cx="2286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KRITIKA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r>
              <a:rPr lang="cs-CZ" dirty="0" smtClean="0"/>
              <a:t>vede k pasivitě </a:t>
            </a:r>
          </a:p>
          <a:p>
            <a:r>
              <a:rPr lang="cs-CZ" dirty="0" smtClean="0"/>
              <a:t>odvádí člověka od vlastního života</a:t>
            </a:r>
          </a:p>
          <a:p>
            <a:r>
              <a:rPr lang="cs-CZ" dirty="0" smtClean="0"/>
              <a:t>otupuje lidské city</a:t>
            </a:r>
          </a:p>
          <a:p>
            <a:r>
              <a:rPr lang="cs-CZ" dirty="0" smtClean="0"/>
              <a:t>nástroj k manipulaci</a:t>
            </a:r>
          </a:p>
          <a:p>
            <a:r>
              <a:rPr lang="cs-CZ" dirty="0" smtClean="0"/>
              <a:t>změna vzorců rodinného chování</a:t>
            </a:r>
          </a:p>
          <a:p>
            <a:r>
              <a:rPr lang="cs-CZ" dirty="0" smtClean="0"/>
              <a:t>usiluje o zisk</a:t>
            </a:r>
          </a:p>
        </p:txBody>
      </p:sp>
      <p:pic>
        <p:nvPicPr>
          <p:cNvPr id="17411" name="Picture 2" descr="C:\Users\gabka\AppData\Local\Microsoft\Windows\Temporary Internet Files\Content.IE5\O31KRJ07\MC90007909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57188"/>
            <a:ext cx="214312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MASOVÁ MÉDIA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25450" y="151765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 smtClean="0"/>
              <a:t>= prostředky masové komunikace</a:t>
            </a:r>
          </a:p>
          <a:p>
            <a:pPr>
              <a:buFont typeface="Arial" charset="0"/>
              <a:buNone/>
            </a:pPr>
            <a:r>
              <a:rPr lang="cs-CZ" dirty="0" smtClean="0"/>
              <a:t>        </a:t>
            </a:r>
          </a:p>
          <a:p>
            <a:pPr>
              <a:buFont typeface="Arial" charset="0"/>
              <a:buNone/>
            </a:pPr>
            <a:r>
              <a:rPr lang="cs-CZ" dirty="0" smtClean="0"/>
              <a:t>       1.</a:t>
            </a:r>
          </a:p>
        </p:txBody>
      </p:sp>
      <p:pic>
        <p:nvPicPr>
          <p:cNvPr id="18435" name="Picture 9" descr="C:\Users\gabka\AppData\Local\Microsoft\Windows\Temporary Internet Files\Content.IE5\LO0WN5S3\MC90039166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071688"/>
            <a:ext cx="500062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2.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   </a:t>
            </a:r>
          </a:p>
        </p:txBody>
      </p:sp>
      <p:pic>
        <p:nvPicPr>
          <p:cNvPr id="19459" name="Picture 3" descr="C:\Users\gabka\AppData\Local\Microsoft\Windows\Temporary Internet Files\Content.IE5\LO0WN5S3\MP90044245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857375"/>
            <a:ext cx="3286125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gabka\AppData\Local\Microsoft\Windows\Temporary Internet Files\Content.IE5\O31KRJ07\MP9004331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2357438"/>
            <a:ext cx="3500438" cy="34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914400" y="231775"/>
            <a:ext cx="8229600" cy="1143000"/>
          </a:xfrm>
        </p:spPr>
        <p:txBody>
          <a:bodyPr/>
          <a:lstStyle/>
          <a:p>
            <a:r>
              <a:rPr lang="cs-CZ" sz="4000" dirty="0" smtClean="0"/>
              <a:t>3.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0483" name="Picture 2" descr="C:\Users\gabka\AppData\Local\Microsoft\Windows\Temporary Internet Files\Content.IE5\LO0WN5S3\MC9003541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1785938"/>
            <a:ext cx="4500562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31775"/>
            <a:ext cx="8229600" cy="1185863"/>
          </a:xfrm>
        </p:spPr>
        <p:txBody>
          <a:bodyPr/>
          <a:lstStyle/>
          <a:p>
            <a:r>
              <a:rPr lang="cs-CZ" sz="4000" dirty="0" smtClean="0"/>
              <a:t>4.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</p:txBody>
      </p:sp>
      <p:pic>
        <p:nvPicPr>
          <p:cNvPr id="21507" name="Picture 2" descr="C:\Users\gabka\AppData\Local\Microsoft\Windows\Temporary Internet Files\Content.IE5\259U785J\MC90043251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14563"/>
            <a:ext cx="46434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109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  </vt:lpstr>
      <vt:lpstr>Masová média a jejich vliv</vt:lpstr>
      <vt:lpstr>MASOVÁ KOMUNIKACE</vt:lpstr>
      <vt:lpstr>PŘÍNOSY</vt:lpstr>
      <vt:lpstr>KRITIKA</vt:lpstr>
      <vt:lpstr>MASOVÁ MÉDIA</vt:lpstr>
      <vt:lpstr>2.</vt:lpstr>
      <vt:lpstr>3.</vt:lpstr>
      <vt:lpstr>4.</vt:lpstr>
      <vt:lpstr>5.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Masová komunikace</dc:title>
  <dc:creator>gabka</dc:creator>
  <cp:lastModifiedBy>Bc. Lucie Homolková</cp:lastModifiedBy>
  <cp:revision>17</cp:revision>
  <dcterms:created xsi:type="dcterms:W3CDTF">2013-02-02T12:14:11Z</dcterms:created>
  <dcterms:modified xsi:type="dcterms:W3CDTF">2019-10-09T09:35:46Z</dcterms:modified>
</cp:coreProperties>
</file>