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7" d="100"/>
          <a:sy n="47" d="100"/>
        </p:scale>
        <p:origin x="55" y="10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9703-B124-4717-8B29-951E67391FE1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1B6-E2BF-404C-96DF-F982828FB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93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9703-B124-4717-8B29-951E67391FE1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1B6-E2BF-404C-96DF-F982828FB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285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9703-B124-4717-8B29-951E67391FE1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1B6-E2BF-404C-96DF-F982828FB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75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9703-B124-4717-8B29-951E67391FE1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1B6-E2BF-404C-96DF-F982828FB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13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9703-B124-4717-8B29-951E67391FE1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1B6-E2BF-404C-96DF-F982828FB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27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9703-B124-4717-8B29-951E67391FE1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1B6-E2BF-404C-96DF-F982828FB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255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9703-B124-4717-8B29-951E67391FE1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1B6-E2BF-404C-96DF-F982828FB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761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9703-B124-4717-8B29-951E67391FE1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1B6-E2BF-404C-96DF-F982828FB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8168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9703-B124-4717-8B29-951E67391FE1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1B6-E2BF-404C-96DF-F982828FB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90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9703-B124-4717-8B29-951E67391FE1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1B6-E2BF-404C-96DF-F982828FB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925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9703-B124-4717-8B29-951E67391FE1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2A1B6-E2BF-404C-96DF-F982828FB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67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F9703-B124-4717-8B29-951E67391FE1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2A1B6-E2BF-404C-96DF-F982828FB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0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1666" y="787400"/>
            <a:ext cx="11624733" cy="4504267"/>
          </a:xfrm>
        </p:spPr>
        <p:txBody>
          <a:bodyPr>
            <a:noAutofit/>
          </a:bodyPr>
          <a:lstStyle/>
          <a:p>
            <a:r>
              <a:rPr lang="cs-CZ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KULTURA NÁRODNOSTÍ NA NAŠEM UZEMÍ</a:t>
            </a:r>
            <a:endParaRPr lang="cs-CZ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8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UKRAJINCI 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Přicházejí především za prací („levná“ pracovní síla – často velmi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vzdělaní 70% SŠ) – tíživá ekonomická situace na Ukrajině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Řecko – katolická církev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Slaví svátky podle Juliánského kalendáře ( v jiných termínech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Velmi nízká životní úroveň, nezaměstnanost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Katastrofální lékařské služby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Absence sociálních programů na podporu chudých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6" descr="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883" y="613569"/>
            <a:ext cx="1771650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771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MENŠINY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56267"/>
            <a:ext cx="10515600" cy="47206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Vymezená skupina osob, která se odlišuje od okolní „většinové“ společnosti</a:t>
            </a:r>
          </a:p>
          <a:p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DRUHY MENŠIN</a:t>
            </a:r>
          </a:p>
          <a:p>
            <a:pPr lvl="1"/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Etnická - vymezená jazykem a kulturou</a:t>
            </a:r>
          </a:p>
          <a:p>
            <a:pPr lvl="1"/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Národnostní - úředně uznávaná etnická menšina </a:t>
            </a:r>
          </a:p>
          <a:p>
            <a:pPr lvl="1"/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Náboženská - určena náboženským vyznáním </a:t>
            </a:r>
          </a:p>
          <a:p>
            <a:pPr lvl="1"/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Jazyková 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98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PRÁVA MENŠIN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Právo přihlásit se k určité národnosti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Právo na vzdělání v mateřském jazyce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Právo jazyka menšiny v úředním jazyce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Právo na podporu menšinové kultury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Právo vykonávat náboženské obřady a tradiční kulturní zvyky </a:t>
            </a:r>
            <a:endParaRPr 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2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6401" y="770467"/>
            <a:ext cx="11269132" cy="5406496"/>
          </a:xfrm>
        </p:spPr>
        <p:txBody>
          <a:bodyPr/>
          <a:lstStyle/>
          <a:p>
            <a:pPr algn="just"/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Tolerance</a:t>
            </a:r>
          </a:p>
          <a:p>
            <a:pPr marL="0" indent="0"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snášenlivost, schopnost pochopit druhého a vcítit se do jeho problémů x intolerance</a:t>
            </a:r>
          </a:p>
          <a:p>
            <a:pPr algn="just"/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Předsudek</a:t>
            </a:r>
          </a:p>
          <a:p>
            <a:pPr marL="0" indent="0" algn="just"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negativní postoj vůči skupině lidí, často bez závažného důvodu týkající se např. etnik, vzhledu, pohlaví, věku, náboženství</a:t>
            </a:r>
          </a:p>
          <a:p>
            <a:pPr marL="1828800" lvl="4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87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16467"/>
            <a:ext cx="10515600" cy="5660496"/>
          </a:xfrm>
        </p:spPr>
        <p:txBody>
          <a:bodyPr/>
          <a:lstStyle/>
          <a:p>
            <a:pPr marL="0" indent="0">
              <a:buNone/>
            </a:pP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Rasismus</a:t>
            </a:r>
          </a:p>
          <a:p>
            <a:pPr marL="0" indent="0"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nepřátelské postoje, pocity a chování vůči příslušníkům        jiné rasy</a:t>
            </a:r>
          </a:p>
          <a:p>
            <a:pPr marL="0" indent="0">
              <a:buNone/>
            </a:pPr>
            <a:endParaRPr lang="cs-CZ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Xenofobie</a:t>
            </a:r>
          </a:p>
          <a:p>
            <a:pPr marL="0" indent="0"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chorobný strach z cizinců</a:t>
            </a:r>
          </a:p>
          <a:p>
            <a:pPr marL="0" indent="0">
              <a:buNone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Antisemitismus</a:t>
            </a:r>
          </a:p>
          <a:p>
            <a:pPr marL="0" indent="0"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negativní a nepřátelský postoj vůči Židům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273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20875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ETNIKUM (etnická skupina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lidí, kteří mají společenský rasový původ, jazyk, kulturu a tradice</a:t>
            </a: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748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MULTIKULTURNÍ SPOLEČNOST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jedné společnosti žije více lidí z různých kulturních prostředí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 kde menšiny mají stejná práva jako majorita 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Hledá způsob soužití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41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6667" y="567267"/>
            <a:ext cx="10515600" cy="5584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Nejpočetnější národností menšiny: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Slováci, Vietnamci, Romové, Ukrajinci, Němci, Maďaři, Srbové, Chorvati, Řekové, Rusové, Bulhaři</a:t>
            </a:r>
            <a:b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VŠICHNI  OBČANÉ  ČR  MAJÍ  STEJNÁ  PRÁVA  A POVINNOSTI, KTERÉ  JSOU  ZAKOTVENY  ÚSTAVOU  </a:t>
            </a:r>
            <a:b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DALŠÍMI  ZÁKONY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35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ROMOVÉ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Předkové Romů žili na indickém subkontinentu</a:t>
            </a:r>
          </a:p>
          <a:p>
            <a:pPr lvl="1"/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Jazyk – romština</a:t>
            </a:r>
          </a:p>
          <a:p>
            <a:pPr lvl="1"/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ČR asi 250 000 – 300 000 (přihlásilo se pouze 13 150)</a:t>
            </a:r>
          </a:p>
          <a:p>
            <a:pPr lvl="1"/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Často jiné hodnoty než většinové obyvatelstvo</a:t>
            </a:r>
          </a:p>
          <a:p>
            <a:pPr lvl="1"/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Významná je rodina</a:t>
            </a:r>
          </a:p>
          <a:p>
            <a:pPr lvl="1"/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Milují hudbu a tanec</a:t>
            </a:r>
          </a:p>
          <a:p>
            <a:pPr lvl="1"/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Problémy – kriminalita, vzdělanost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vlaj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834" y="286279"/>
            <a:ext cx="1892300" cy="125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VIETNAMCI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257800"/>
          </a:xfrm>
        </p:spPr>
        <p:txBody>
          <a:bodyPr>
            <a:noAutofit/>
          </a:bodyPr>
          <a:lstStyle/>
          <a:p>
            <a:pPr lvl="1"/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ČR přicházejí především od 80. let a 20. st za prací</a:t>
            </a:r>
          </a:p>
          <a:p>
            <a:pPr lvl="1"/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55 000 Vietnamců – ilegálně mnohem více</a:t>
            </a:r>
          </a:p>
          <a:p>
            <a:pPr lvl="1"/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Hlavní náboženství – budhismus – často dodržují tradiční obřady</a:t>
            </a:r>
          </a:p>
          <a:p>
            <a:pPr lvl="1"/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Velká soudržnost v rámci, rodiny (rozhoduje otec nebo nejstarší syn), uctívání předků, děti poslouchají své rodiče</a:t>
            </a:r>
          </a:p>
          <a:p>
            <a:pPr lvl="1"/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Velký důraz na vzdělání, pracovitost,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pohostinost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Usmívají se i při nepříjemných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Neexistuje vykání, nekoukat zpříma do očí</a:t>
            </a:r>
          </a:p>
          <a:p>
            <a:pPr lvl="1"/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 vstupu do manželství – žena nepřijímá jméno muže</a:t>
            </a:r>
          </a:p>
          <a:p>
            <a:pPr lvl="1"/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Kriminalita – padělání, pašování drog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54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349</Words>
  <Application>Microsoft Office PowerPoint</Application>
  <PresentationFormat>Širokoúhlá obrazovka</PresentationFormat>
  <Paragraphs>61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Motiv Office</vt:lpstr>
      <vt:lpstr>KULTURA NÁRODNOSTÍ NA NAŠEM UZEMÍ</vt:lpstr>
      <vt:lpstr>MENŠINY</vt:lpstr>
      <vt:lpstr>PRÁVA MENŠIN </vt:lpstr>
      <vt:lpstr>Prezentace aplikace PowerPoint</vt:lpstr>
      <vt:lpstr>Prezentace aplikace PowerPoint</vt:lpstr>
      <vt:lpstr>ETNIKUM (etnická skupina)  Společnost lidí, kteří mají společenský rasový původ, jazyk, kulturu a tradice </vt:lpstr>
      <vt:lpstr>Prezentace aplikace PowerPoint</vt:lpstr>
      <vt:lpstr>ROMOVÉ</vt:lpstr>
      <vt:lpstr>VIETNAMCI</vt:lpstr>
      <vt:lpstr>UKRAJINCI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KULTURA NÁRODNOSTÍ NA NAŠEM UZEMÍ</dc:title>
  <dc:creator>STUDENT</dc:creator>
  <cp:lastModifiedBy>Hodková Marcela Ing.</cp:lastModifiedBy>
  <cp:revision>10</cp:revision>
  <dcterms:created xsi:type="dcterms:W3CDTF">2019-02-20T06:40:41Z</dcterms:created>
  <dcterms:modified xsi:type="dcterms:W3CDTF">2019-02-21T11:20:31Z</dcterms:modified>
</cp:coreProperties>
</file>