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1B9A-E440-453C-9D6F-277B554A23DE}" type="datetimeFigureOut">
              <a:rPr lang="cs-CZ" smtClean="0"/>
              <a:t>4.1.2012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65FE-C1B8-4111-8CAF-16C1F61514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1B9A-E440-453C-9D6F-277B554A23DE}" type="datetimeFigureOut">
              <a:rPr lang="cs-CZ" smtClean="0"/>
              <a:t>4.1.2012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65FE-C1B8-4111-8CAF-16C1F61514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1B9A-E440-453C-9D6F-277B554A23DE}" type="datetimeFigureOut">
              <a:rPr lang="cs-CZ" smtClean="0"/>
              <a:t>4.1.2012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65FE-C1B8-4111-8CAF-16C1F61514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1B9A-E440-453C-9D6F-277B554A23DE}" type="datetimeFigureOut">
              <a:rPr lang="cs-CZ" smtClean="0"/>
              <a:t>4.1.2012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65FE-C1B8-4111-8CAF-16C1F61514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1B9A-E440-453C-9D6F-277B554A23DE}" type="datetimeFigureOut">
              <a:rPr lang="cs-CZ" smtClean="0"/>
              <a:t>4.1.2012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65FE-C1B8-4111-8CAF-16C1F61514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1B9A-E440-453C-9D6F-277B554A23DE}" type="datetimeFigureOut">
              <a:rPr lang="cs-CZ" smtClean="0"/>
              <a:t>4.1.2012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65FE-C1B8-4111-8CAF-16C1F61514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1B9A-E440-453C-9D6F-277B554A23DE}" type="datetimeFigureOut">
              <a:rPr lang="cs-CZ" smtClean="0"/>
              <a:t>4.1.2012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65FE-C1B8-4111-8CAF-16C1F61514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1B9A-E440-453C-9D6F-277B554A23DE}" type="datetimeFigureOut">
              <a:rPr lang="cs-CZ" smtClean="0"/>
              <a:t>4.1.2012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65FE-C1B8-4111-8CAF-16C1F61514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1B9A-E440-453C-9D6F-277B554A23DE}" type="datetimeFigureOut">
              <a:rPr lang="cs-CZ" smtClean="0"/>
              <a:t>4.1.2012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65FE-C1B8-4111-8CAF-16C1F61514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1B9A-E440-453C-9D6F-277B554A23DE}" type="datetimeFigureOut">
              <a:rPr lang="cs-CZ" smtClean="0"/>
              <a:t>4.1.2012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65FE-C1B8-4111-8CAF-16C1F61514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1B9A-E440-453C-9D6F-277B554A23DE}" type="datetimeFigureOut">
              <a:rPr lang="cs-CZ" smtClean="0"/>
              <a:t>4.1.2012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65FE-C1B8-4111-8CAF-16C1F61514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91B9A-E440-453C-9D6F-277B554A23DE}" type="datetimeFigureOut">
              <a:rPr lang="cs-CZ" smtClean="0"/>
              <a:t>4.1.2012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165FE-C1B8-4111-8CAF-16C1F61514A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Monetární politika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Monetární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hlavním nositelem je </a:t>
            </a:r>
            <a:r>
              <a:rPr lang="cs-CZ" b="1" dirty="0" smtClean="0"/>
              <a:t>ČNB</a:t>
            </a:r>
          </a:p>
          <a:p>
            <a:r>
              <a:rPr lang="cs-CZ" b="1" u="sng" dirty="0" smtClean="0"/>
              <a:t>Úloha CB</a:t>
            </a:r>
            <a:r>
              <a:rPr lang="cs-CZ" b="1" dirty="0" smtClean="0"/>
              <a:t>:</a:t>
            </a:r>
          </a:p>
          <a:p>
            <a:pPr>
              <a:buNone/>
            </a:pPr>
            <a:r>
              <a:rPr lang="cs-CZ" b="1" dirty="0"/>
              <a:t>	</a:t>
            </a:r>
            <a:r>
              <a:rPr lang="cs-CZ" b="1" dirty="0" smtClean="0"/>
              <a:t>		určuje množství </a:t>
            </a:r>
            <a:r>
              <a:rPr lang="cs-CZ" b="1" dirty="0"/>
              <a:t>peněz v oběhu</a:t>
            </a:r>
            <a:r>
              <a:rPr lang="cs-CZ" b="1" dirty="0" smtClean="0"/>
              <a:t>,</a:t>
            </a:r>
          </a:p>
          <a:p>
            <a:pPr>
              <a:buNone/>
            </a:pPr>
            <a:r>
              <a:rPr lang="cs-CZ" b="1" dirty="0"/>
              <a:t>	</a:t>
            </a:r>
            <a:r>
              <a:rPr lang="cs-CZ" b="1" dirty="0" smtClean="0"/>
              <a:t>		regulaci úrokových měr </a:t>
            </a:r>
          </a:p>
          <a:p>
            <a:pPr>
              <a:buNone/>
            </a:pPr>
            <a:r>
              <a:rPr lang="cs-CZ" b="1" dirty="0"/>
              <a:t>	</a:t>
            </a:r>
            <a:r>
              <a:rPr lang="cs-CZ" b="1" dirty="0" smtClean="0"/>
              <a:t>		podmínek </a:t>
            </a:r>
            <a:r>
              <a:rPr lang="cs-CZ" b="1" dirty="0"/>
              <a:t>poskytování úvěru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Monetární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nástroje</a:t>
            </a:r>
            <a:r>
              <a:rPr lang="cs-CZ" b="1" dirty="0"/>
              <a:t>: </a:t>
            </a:r>
            <a:endParaRPr lang="cs-CZ" b="1" dirty="0" smtClean="0"/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	povinné </a:t>
            </a:r>
            <a:r>
              <a:rPr lang="cs-CZ" b="1" dirty="0"/>
              <a:t>minimální </a:t>
            </a:r>
            <a:r>
              <a:rPr lang="cs-CZ" b="1" dirty="0" smtClean="0"/>
              <a:t>rezervy (OB)</a:t>
            </a: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      diskontní sazba (OB)</a:t>
            </a: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	operace </a:t>
            </a:r>
            <a:r>
              <a:rPr lang="cs-CZ" b="1" dirty="0"/>
              <a:t>na volném trhu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zvýšení nabídky peněz → vyšší poptávka → vyšší </a:t>
            </a:r>
            <a:endParaRPr lang="cs-CZ" dirty="0"/>
          </a:p>
          <a:p>
            <a:pPr>
              <a:buNone/>
            </a:pPr>
            <a:r>
              <a:rPr lang="cs-CZ" b="1" dirty="0" smtClean="0"/>
              <a:t> </a:t>
            </a:r>
            <a:r>
              <a:rPr lang="cs-CZ" b="1" dirty="0"/>
              <a:t>hospodářský růst, vyšší zaměstnanost, vyšší míra</a:t>
            </a:r>
            <a:endParaRPr lang="cs-CZ" dirty="0"/>
          </a:p>
          <a:p>
            <a:pPr>
              <a:buNone/>
            </a:pPr>
            <a:r>
              <a:rPr lang="cs-CZ" b="1" dirty="0" smtClean="0"/>
              <a:t> </a:t>
            </a:r>
            <a:r>
              <a:rPr lang="cs-CZ" b="1" dirty="0"/>
              <a:t>inflace (vyšší ceny)</a:t>
            </a:r>
            <a:endParaRPr lang="cs-CZ" dirty="0"/>
          </a:p>
          <a:p>
            <a:r>
              <a:rPr lang="cs-CZ" b="1" dirty="0" smtClean="0"/>
              <a:t>snížení </a:t>
            </a:r>
            <a:r>
              <a:rPr lang="cs-CZ" b="1" dirty="0"/>
              <a:t>nabídky peněz → nižší poptávka → nižší </a:t>
            </a:r>
            <a:endParaRPr lang="cs-CZ" dirty="0"/>
          </a:p>
          <a:p>
            <a:pPr>
              <a:buNone/>
            </a:pPr>
            <a:r>
              <a:rPr lang="cs-CZ" b="1" dirty="0" smtClean="0"/>
              <a:t> </a:t>
            </a:r>
            <a:r>
              <a:rPr lang="cs-CZ" b="1" dirty="0"/>
              <a:t>hospodářský růst, vyšší nezaměstnanost, nižší </a:t>
            </a:r>
            <a:r>
              <a:rPr lang="cs-CZ" b="1"/>
              <a:t>míra </a:t>
            </a:r>
            <a:r>
              <a:rPr lang="cs-CZ" b="1" smtClean="0"/>
              <a:t> inflace 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56</Words>
  <Application>Microsoft Office PowerPoint</Application>
  <PresentationFormat>Předvádění na obrazovce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Monetární politika</vt:lpstr>
      <vt:lpstr>Monetární politika</vt:lpstr>
      <vt:lpstr>Monetární politika</vt:lpstr>
      <vt:lpstr>Snímek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Monetární politika</dc:title>
  <dc:creator>brendal</dc:creator>
  <cp:lastModifiedBy>brendal</cp:lastModifiedBy>
  <cp:revision>2</cp:revision>
  <dcterms:created xsi:type="dcterms:W3CDTF">2012-01-04T09:18:14Z</dcterms:created>
  <dcterms:modified xsi:type="dcterms:W3CDTF">2012-01-04T09:28:27Z</dcterms:modified>
</cp:coreProperties>
</file>