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40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37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33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7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88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8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7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36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41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581F-F7F1-4029-99B8-4BC0C960F2FA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0-C93A-45A4-9E2B-D996E11DD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ravskoslezsk%C3%BD_kraj" TargetMode="External"/><Relationship Id="rId2" Type="http://schemas.openxmlformats.org/officeDocument/2006/relationships/hyperlink" Target="https://www.ms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moravskoslezsk%C3%BD+kraj&amp;rlz=1C1EJFA_enCZ818CZ818&amp;source=lnms&amp;tbm=isch&amp;sa=X&amp;ved=0ahUKEwj-2rPEzYreAhWRqIsKHd9sB-0Q_AUIDigB&amp;biw=1366&amp;bih=657" TargetMode="External"/><Relationship Id="rId4" Type="http://schemas.openxmlformats.org/officeDocument/2006/relationships/hyperlink" Target="http://www.moravsko-slezsky-kraj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85786"/>
            <a:ext cx="9144000" cy="2387600"/>
          </a:xfrm>
        </p:spPr>
        <p:txBody>
          <a:bodyPr/>
          <a:lstStyle/>
          <a:p>
            <a:r>
              <a:rPr lang="cs-CZ" dirty="0" smtClean="0"/>
              <a:t>Moravskoslezský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46873"/>
            <a:ext cx="9144000" cy="1655762"/>
          </a:xfrm>
        </p:spPr>
        <p:txBody>
          <a:bodyPr>
            <a:normAutofit/>
          </a:bodyPr>
          <a:lstStyle/>
          <a:p>
            <a:r>
              <a:rPr lang="cs-CZ" dirty="0" smtClean="0"/>
              <a:t>Vokurka Stanislav</a:t>
            </a:r>
          </a:p>
          <a:p>
            <a:r>
              <a:rPr lang="cs-CZ" dirty="0" smtClean="0"/>
              <a:t>HC2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5" y="430024"/>
            <a:ext cx="6156101" cy="29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https://www.msk.cz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cs.wikipedia.org/wiki/Moravskoslezsk%C3%BD_kraj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http://www.moravsko-slezsky-kraj.cz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www.google.cz/search?q=moravskoslezsk%C3%BD+kraj&amp;rlz=1C1EJFA_enCZ818CZ818&amp;source=lnms&amp;tbm=isch&amp;sa=X&amp;ved=0ahUKEwj-2rPEzYreAhWRqIsKHd9sB-0Q_AUIDigB&amp;biw=1366&amp;bih=657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Moravskoslezský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Statutární město – Ostrava</a:t>
            </a:r>
          </a:p>
          <a:p>
            <a:endParaRPr lang="cs-CZ" dirty="0"/>
          </a:p>
          <a:p>
            <a:r>
              <a:rPr lang="cs-CZ" dirty="0" smtClean="0"/>
              <a:t>6 okresů</a:t>
            </a:r>
          </a:p>
          <a:p>
            <a:endParaRPr lang="cs-CZ" dirty="0"/>
          </a:p>
          <a:p>
            <a:r>
              <a:rPr lang="cs-CZ" dirty="0" smtClean="0"/>
              <a:t>1,210 milionů obyvatel</a:t>
            </a:r>
          </a:p>
          <a:p>
            <a:endParaRPr lang="cs-CZ" dirty="0"/>
          </a:p>
          <a:p>
            <a:r>
              <a:rPr lang="cs-CZ" dirty="0" smtClean="0"/>
              <a:t>Nejvyšší hora – Praděd ( 1491 m. n. m 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465"/>
            <a:ext cx="5052530" cy="2961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73" y="3326953"/>
            <a:ext cx="4915493" cy="32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Pohoří Hrubý Jeseník – Praděd</a:t>
            </a:r>
          </a:p>
          <a:p>
            <a:endParaRPr lang="cs-CZ" dirty="0"/>
          </a:p>
          <a:p>
            <a:r>
              <a:rPr lang="cs-CZ" dirty="0"/>
              <a:t>území kraje na rozhraní Českého masívu a vnějších Západních </a:t>
            </a:r>
            <a:r>
              <a:rPr lang="cs-CZ" dirty="0" smtClean="0"/>
              <a:t>Karpat</a:t>
            </a:r>
          </a:p>
          <a:p>
            <a:endParaRPr lang="cs-CZ" u="sng" dirty="0"/>
          </a:p>
          <a:p>
            <a:r>
              <a:rPr lang="cs-CZ" dirty="0" smtClean="0"/>
              <a:t>Více než polovinu území zaujímá zemědělská půda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Beskydy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17" y="0"/>
            <a:ext cx="1001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a historické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Konkatedrála</a:t>
            </a:r>
            <a:r>
              <a:rPr lang="cs-CZ" dirty="0"/>
              <a:t> Nanebevzetí Panny Marie v </a:t>
            </a:r>
            <a:r>
              <a:rPr lang="cs-CZ" dirty="0" smtClean="0"/>
              <a:t>Opavě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Zámek v Karviné–Fryštátě</a:t>
            </a:r>
          </a:p>
        </p:txBody>
      </p:sp>
      <p:pic>
        <p:nvPicPr>
          <p:cNvPr id="1026" name="Picture 2" descr="https://upload.wikimedia.org/wikipedia/commons/thumb/3/35/Opava_-_katedr%C3%A1la_Nanebevzet%C3%AD_Panny_Marie.jpg/1024px-Opava_-_katedr%C3%A1la_Nanebevzet%C3%AD_Panny_Ma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02" y="2255916"/>
            <a:ext cx="3643693" cy="24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97" y="3296992"/>
            <a:ext cx="4535509" cy="34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Objektivní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Kvůli vysoké zemědělské ekonomice – hustá doprava</a:t>
            </a:r>
          </a:p>
          <a:p>
            <a:endParaRPr lang="cs-CZ" dirty="0"/>
          </a:p>
          <a:p>
            <a:r>
              <a:rPr lang="cs-CZ" dirty="0" smtClean="0"/>
              <a:t>Nejvýznamnější ekonomická oblast</a:t>
            </a:r>
          </a:p>
          <a:p>
            <a:endParaRPr lang="cs-CZ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2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Subjektivní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Vysoká úroveň vzdělanosti</a:t>
            </a:r>
          </a:p>
          <a:p>
            <a:endParaRPr lang="cs-CZ" dirty="0"/>
          </a:p>
          <a:p>
            <a:r>
              <a:rPr lang="cs-CZ" dirty="0" smtClean="0"/>
              <a:t>Přes 42 gymnázií a 100 odborných středních škol</a:t>
            </a:r>
          </a:p>
          <a:p>
            <a:endParaRPr lang="cs-CZ" dirty="0"/>
          </a:p>
          <a:p>
            <a:r>
              <a:rPr lang="cs-CZ" dirty="0" smtClean="0"/>
              <a:t>5 vysokých škol</a:t>
            </a:r>
          </a:p>
          <a:p>
            <a:endParaRPr lang="cs-CZ" dirty="0"/>
          </a:p>
          <a:p>
            <a:r>
              <a:rPr lang="cs-CZ" dirty="0" smtClean="0"/>
              <a:t>V okresech (např. Bruntál ) málo doktorů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29" y="365125"/>
            <a:ext cx="7965582" cy="59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nejvíce vzdálený od metropole</a:t>
            </a:r>
          </a:p>
          <a:p>
            <a:endParaRPr lang="cs-CZ" dirty="0"/>
          </a:p>
          <a:p>
            <a:r>
              <a:rPr lang="cs-CZ" dirty="0" smtClean="0"/>
              <a:t>Skvělá doprava do východní Evropy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64" y="2626115"/>
            <a:ext cx="5542208" cy="36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Materiálně-technické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Převážně hotely v Ostravě a Opavě</a:t>
            </a:r>
          </a:p>
          <a:p>
            <a:endParaRPr lang="cs-CZ" dirty="0"/>
          </a:p>
          <a:p>
            <a:r>
              <a:rPr lang="cs-CZ" dirty="0" smtClean="0"/>
              <a:t>Hotely vybavené jak moderně tak i </a:t>
            </a:r>
            <a:r>
              <a:rPr lang="cs-CZ" dirty="0" err="1" smtClean="0"/>
              <a:t>starodobě</a:t>
            </a:r>
            <a:r>
              <a:rPr lang="cs-CZ" dirty="0" smtClean="0"/>
              <a:t> se zařízení z moderní doby</a:t>
            </a:r>
          </a:p>
          <a:p>
            <a:endParaRPr lang="cs-CZ" dirty="0"/>
          </a:p>
          <a:p>
            <a:r>
              <a:rPr lang="cs-CZ" dirty="0" smtClean="0"/>
              <a:t>Výborné podmínky pro </a:t>
            </a:r>
            <a:r>
              <a:rPr lang="cs-CZ" smtClean="0"/>
              <a:t>rodinné výlety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8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odlišnosti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Ověnžok</a:t>
            </a:r>
            <a:r>
              <a:rPr lang="cs-CZ" dirty="0" smtClean="0"/>
              <a:t> - </a:t>
            </a:r>
            <a:r>
              <a:rPr lang="cs-CZ" dirty="0"/>
              <a:t> </a:t>
            </a:r>
            <a:r>
              <a:rPr lang="cs-CZ" dirty="0" smtClean="0"/>
              <a:t>starý</a:t>
            </a:r>
            <a:r>
              <a:rPr lang="cs-CZ" dirty="0"/>
              <a:t> točivý párový tanec horalů ze slezsko-polsko-slovenského </a:t>
            </a:r>
            <a:r>
              <a:rPr lang="cs-CZ" dirty="0" smtClean="0"/>
              <a:t>pomezí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/>
              <a:t>K</a:t>
            </a:r>
            <a:r>
              <a:rPr lang="cs-CZ" dirty="0" err="1" smtClean="0"/>
              <a:t>rojcfotr</a:t>
            </a:r>
            <a:r>
              <a:rPr lang="cs-CZ" dirty="0"/>
              <a:t> - otec kříže jedoucí v čele průvodu. V rukou nese malý kovový kříž, který lidé uctívají </a:t>
            </a:r>
            <a:r>
              <a:rPr lang="cs-CZ" dirty="0" smtClean="0"/>
              <a:t>políbením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35" y="4327301"/>
            <a:ext cx="4117365" cy="23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145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Moravskoslezský kraj</vt:lpstr>
      <vt:lpstr>Moravskoslezský kraj</vt:lpstr>
      <vt:lpstr>Přírodní předpoklady</vt:lpstr>
      <vt:lpstr>Kulturní a historické předpoklady</vt:lpstr>
      <vt:lpstr>Objektivní předpoklady</vt:lpstr>
      <vt:lpstr>Subjektivní předpoklady</vt:lpstr>
      <vt:lpstr>Dopravní předpoklady</vt:lpstr>
      <vt:lpstr>Materiálně-technické předpoklady</vt:lpstr>
      <vt:lpstr>Specifické odlišnosti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Moravskoslezský kraj</dc:title>
  <dc:creator>Vokurka Stanislav</dc:creator>
  <cp:lastModifiedBy>Hana Trinerová</cp:lastModifiedBy>
  <cp:revision>9</cp:revision>
  <dcterms:created xsi:type="dcterms:W3CDTF">2018-09-17T11:13:25Z</dcterms:created>
  <dcterms:modified xsi:type="dcterms:W3CDTF">2018-10-23T10:21:03Z</dcterms:modified>
</cp:coreProperties>
</file>