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D7A703-DA3B-41AA-BC56-14EF80FB702E}" type="datetimeFigureOut">
              <a:rPr lang="cs-CZ" smtClean="0"/>
              <a:pPr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C6825-10F0-4326-B191-CE4B8526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48" y="5715016"/>
            <a:ext cx="4714908" cy="714380"/>
          </a:xfrm>
        </p:spPr>
        <p:txBody>
          <a:bodyPr/>
          <a:lstStyle/>
          <a:p>
            <a:r>
              <a:rPr lang="cs-CZ" dirty="0" err="1" smtClean="0"/>
              <a:t>Name</a:t>
            </a:r>
            <a:r>
              <a:rPr lang="cs-CZ" dirty="0" smtClean="0"/>
              <a:t>: </a:t>
            </a:r>
            <a:r>
              <a:rPr lang="cs-CZ" dirty="0" err="1" smtClean="0"/>
              <a:t>barbora</a:t>
            </a:r>
            <a:r>
              <a:rPr lang="cs-CZ" dirty="0" smtClean="0"/>
              <a:t> </a:t>
            </a:r>
            <a:r>
              <a:rPr lang="cs-CZ" dirty="0" err="1" smtClean="0"/>
              <a:t>kouklíková</a:t>
            </a:r>
            <a:endParaRPr lang="cs-CZ" dirty="0" smtClean="0"/>
          </a:p>
          <a:p>
            <a:r>
              <a:rPr lang="cs-CZ" dirty="0" err="1" smtClean="0"/>
              <a:t>Class</a:t>
            </a:r>
            <a:r>
              <a:rPr lang="cs-CZ" dirty="0" smtClean="0"/>
              <a:t>: cr4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Nature, weather in the Czech Republic and English speaking countries</a:t>
            </a:r>
            <a:endParaRPr lang="cs-CZ" dirty="0"/>
          </a:p>
        </p:txBody>
      </p:sp>
      <p:pic>
        <p:nvPicPr>
          <p:cNvPr id="98306" name="Picture 2" descr="VÃ½sledek obrÃ¡zku pro wea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3374220" cy="2595554"/>
          </a:xfrm>
          <a:prstGeom prst="rect">
            <a:avLst/>
          </a:prstGeom>
          <a:noFill/>
        </p:spPr>
      </p:pic>
      <p:pic>
        <p:nvPicPr>
          <p:cNvPr id="98308" name="Picture 4" descr="SouvisejÃ­cÃ­ obrÃ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3428961" cy="192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Destroying rainforests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Humans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cause</a:t>
            </a:r>
          </a:p>
          <a:p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forest</a:t>
            </a:r>
            <a:endParaRPr lang="cs-CZ" dirty="0"/>
          </a:p>
        </p:txBody>
      </p:sp>
      <p:pic>
        <p:nvPicPr>
          <p:cNvPr id="110594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 l="7143" r="2381"/>
          <a:stretch>
            <a:fillRect/>
          </a:stretch>
        </p:blipFill>
        <p:spPr bwMode="auto">
          <a:xfrm>
            <a:off x="3929058" y="3143248"/>
            <a:ext cx="4882918" cy="3192216"/>
          </a:xfrm>
          <a:prstGeom prst="rect">
            <a:avLst/>
          </a:prstGeom>
          <a:noFill/>
        </p:spPr>
      </p:pic>
      <p:pic>
        <p:nvPicPr>
          <p:cNvPr id="110596" name="Picture 4" descr="SouvisejÃ­cÃ­ obrÃ¡zek"/>
          <p:cNvPicPr>
            <a:picLocks noChangeAspect="1" noChangeArrowheads="1"/>
          </p:cNvPicPr>
          <p:nvPr/>
        </p:nvPicPr>
        <p:blipFill>
          <a:blip r:embed="rId3"/>
          <a:srcRect l="3750" t="3002" r="4374" b="3464"/>
          <a:stretch>
            <a:fillRect/>
          </a:stretch>
        </p:blipFill>
        <p:spPr bwMode="auto">
          <a:xfrm>
            <a:off x="285720" y="2500306"/>
            <a:ext cx="350046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How to help 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Save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by </a:t>
            </a:r>
            <a:r>
              <a:rPr lang="cs-CZ" dirty="0" err="1" smtClean="0"/>
              <a:t>trning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lights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r>
              <a:rPr lang="cs-CZ" dirty="0" smtClean="0"/>
              <a:t>Go to </a:t>
            </a:r>
            <a:r>
              <a:rPr lang="cs-CZ" dirty="0" err="1" smtClean="0"/>
              <a:t>school</a:t>
            </a:r>
            <a:r>
              <a:rPr lang="cs-CZ" dirty="0" smtClean="0"/>
              <a:t>/</a:t>
            </a:r>
            <a:r>
              <a:rPr lang="cs-CZ" dirty="0" err="1" smtClean="0"/>
              <a:t>work</a:t>
            </a:r>
            <a:r>
              <a:rPr lang="cs-CZ" dirty="0" smtClean="0"/>
              <a:t> by bus, </a:t>
            </a:r>
            <a:r>
              <a:rPr lang="cs-CZ" dirty="0" err="1" smtClean="0"/>
              <a:t>bike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walk</a:t>
            </a:r>
            <a:endParaRPr lang="cs-CZ" dirty="0" smtClean="0"/>
          </a:p>
          <a:p>
            <a:r>
              <a:rPr lang="cs-CZ" dirty="0" err="1" smtClean="0"/>
              <a:t>Recycle</a:t>
            </a:r>
            <a:endParaRPr lang="cs-CZ" dirty="0" smtClean="0"/>
          </a:p>
          <a:p>
            <a:r>
              <a:rPr lang="cs-CZ" dirty="0" err="1" smtClean="0"/>
              <a:t>Make</a:t>
            </a:r>
            <a:r>
              <a:rPr lang="cs-CZ" dirty="0" smtClean="0"/>
              <a:t> </a:t>
            </a:r>
            <a:r>
              <a:rPr lang="cs-CZ" dirty="0" err="1" smtClean="0"/>
              <a:t>compost</a:t>
            </a:r>
            <a:endParaRPr lang="cs-CZ" dirty="0"/>
          </a:p>
        </p:txBody>
      </p:sp>
      <p:pic>
        <p:nvPicPr>
          <p:cNvPr id="109574" name="Picture 6" descr="VÃ½sledek obrÃ¡zku pro r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4952951" cy="2786035"/>
          </a:xfrm>
          <a:prstGeom prst="rect">
            <a:avLst/>
          </a:prstGeom>
          <a:noFill/>
        </p:spPr>
      </p:pic>
      <p:pic>
        <p:nvPicPr>
          <p:cNvPr id="109576" name="Picture 8" descr="VÃ½sledek obrÃ¡zku pro go to school on a bi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391334"/>
            <a:ext cx="2857520" cy="173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forecast</a:t>
            </a:r>
            <a:r>
              <a:rPr lang="cs-CZ" dirty="0" smtClean="0"/>
              <a:t> – předpověď počasí</a:t>
            </a:r>
          </a:p>
          <a:p>
            <a:r>
              <a:rPr lang="cs-CZ" dirty="0" err="1" smtClean="0"/>
              <a:t>Muggy</a:t>
            </a:r>
            <a:r>
              <a:rPr lang="cs-CZ" dirty="0" smtClean="0"/>
              <a:t> – dusno</a:t>
            </a:r>
          </a:p>
          <a:p>
            <a:r>
              <a:rPr lang="cs-CZ" dirty="0" err="1" smtClean="0"/>
              <a:t>Thunderstorms</a:t>
            </a:r>
            <a:r>
              <a:rPr lang="cs-CZ" dirty="0" smtClean="0"/>
              <a:t> - bouřky</a:t>
            </a:r>
          </a:p>
          <a:p>
            <a:r>
              <a:rPr lang="cs-CZ" dirty="0" err="1" smtClean="0"/>
              <a:t>Misty</a:t>
            </a:r>
            <a:r>
              <a:rPr lang="cs-CZ" dirty="0" smtClean="0"/>
              <a:t> – mlhavo</a:t>
            </a:r>
          </a:p>
          <a:p>
            <a:r>
              <a:rPr lang="cs-CZ" dirty="0" err="1" smtClean="0"/>
              <a:t>Flood</a:t>
            </a:r>
            <a:r>
              <a:rPr lang="cs-CZ" dirty="0" smtClean="0"/>
              <a:t> – povodeň, záplava</a:t>
            </a:r>
          </a:p>
          <a:p>
            <a:r>
              <a:rPr lang="cs-CZ" dirty="0" err="1" smtClean="0"/>
              <a:t>Drought</a:t>
            </a:r>
            <a:r>
              <a:rPr lang="cs-CZ" dirty="0" smtClean="0"/>
              <a:t> – sucho</a:t>
            </a:r>
          </a:p>
          <a:p>
            <a:r>
              <a:rPr lang="cs-CZ" dirty="0" err="1" smtClean="0"/>
              <a:t>Related</a:t>
            </a:r>
            <a:r>
              <a:rPr lang="cs-CZ" dirty="0" smtClean="0"/>
              <a:t> – související</a:t>
            </a:r>
          </a:p>
          <a:p>
            <a:r>
              <a:rPr lang="cs-CZ" dirty="0" err="1" smtClean="0"/>
              <a:t>Come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– přichází , vzniká (díky něčemu)</a:t>
            </a:r>
          </a:p>
          <a:p>
            <a:r>
              <a:rPr lang="cs-CZ" dirty="0" err="1" smtClean="0"/>
              <a:t>Famine</a:t>
            </a:r>
            <a:r>
              <a:rPr lang="cs-CZ" dirty="0" smtClean="0"/>
              <a:t> - hladomor</a:t>
            </a:r>
          </a:p>
          <a:p>
            <a:r>
              <a:rPr lang="cs-CZ" dirty="0" err="1" smtClean="0"/>
              <a:t>Poverty</a:t>
            </a:r>
            <a:r>
              <a:rPr lang="cs-CZ" dirty="0" smtClean="0"/>
              <a:t> - chudoba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3000372"/>
            <a:ext cx="8503920" cy="1401886"/>
          </a:xfrm>
        </p:spPr>
        <p:txBody>
          <a:bodyPr>
            <a:normAutofit/>
          </a:bodyPr>
          <a:lstStyle/>
          <a:p>
            <a:pPr algn="ctr"/>
            <a:r>
              <a:rPr lang="cs-CZ" sz="3300" dirty="0" err="1" smtClean="0"/>
              <a:t>Thanks</a:t>
            </a:r>
            <a:r>
              <a:rPr lang="cs-CZ" sz="3300" dirty="0" smtClean="0"/>
              <a:t> </a:t>
            </a:r>
            <a:r>
              <a:rPr lang="cs-CZ" sz="3300" dirty="0" err="1" smtClean="0"/>
              <a:t>for</a:t>
            </a:r>
            <a:r>
              <a:rPr lang="cs-CZ" sz="3300" dirty="0" smtClean="0"/>
              <a:t> </a:t>
            </a:r>
            <a:r>
              <a:rPr lang="cs-CZ" sz="3300" dirty="0" err="1" smtClean="0"/>
              <a:t>your</a:t>
            </a:r>
            <a:r>
              <a:rPr lang="cs-CZ" sz="3300" dirty="0" smtClean="0"/>
              <a:t> </a:t>
            </a:r>
            <a:r>
              <a:rPr lang="cs-CZ" sz="3300" dirty="0" err="1" smtClean="0"/>
              <a:t>attention</a:t>
            </a:r>
            <a:r>
              <a:rPr lang="cs-CZ" sz="3300" dirty="0" smtClean="0"/>
              <a:t> </a:t>
            </a:r>
            <a:r>
              <a:rPr lang="cs-CZ" sz="3300" dirty="0" smtClean="0">
                <a:sym typeface="Wingdings" pitchFamily="2" charset="2"/>
              </a:rPr>
              <a:t></a:t>
            </a:r>
            <a:endParaRPr lang="cs-CZ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Weather and weather forecast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Weather</a:t>
            </a:r>
            <a:endParaRPr lang="cs-CZ" dirty="0" smtClean="0"/>
          </a:p>
          <a:p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forecast</a:t>
            </a:r>
            <a:endParaRPr lang="cs-CZ" dirty="0"/>
          </a:p>
        </p:txBody>
      </p:sp>
      <p:pic>
        <p:nvPicPr>
          <p:cNvPr id="74754" name="Picture 2" descr="VÃ½sledek obrÃ¡zku pro weather forec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687705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Weather and climate in our country and in English speaking countries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 </a:t>
            </a:r>
            <a:r>
              <a:rPr lang="cs-CZ" dirty="0" err="1" smtClean="0"/>
              <a:t>seasons</a:t>
            </a:r>
            <a:r>
              <a:rPr lang="cs-CZ" dirty="0" smtClean="0"/>
              <a:t> (</a:t>
            </a:r>
            <a:r>
              <a:rPr lang="cs-CZ" dirty="0" err="1" smtClean="0"/>
              <a:t>spring</a:t>
            </a:r>
            <a:r>
              <a:rPr lang="cs-CZ" dirty="0" smtClean="0"/>
              <a:t>, </a:t>
            </a:r>
            <a:r>
              <a:rPr lang="cs-CZ" dirty="0" err="1" smtClean="0"/>
              <a:t>summer</a:t>
            </a:r>
            <a:r>
              <a:rPr lang="cs-CZ" dirty="0" smtClean="0"/>
              <a:t>, </a:t>
            </a:r>
            <a:r>
              <a:rPr lang="cs-CZ" dirty="0" err="1" smtClean="0"/>
              <a:t>fall</a:t>
            </a:r>
            <a:r>
              <a:rPr lang="cs-CZ" dirty="0" smtClean="0"/>
              <a:t>/</a:t>
            </a:r>
            <a:r>
              <a:rPr lang="cs-CZ" dirty="0" err="1" smtClean="0"/>
              <a:t>autumn</a:t>
            </a:r>
            <a:r>
              <a:rPr lang="cs-CZ" dirty="0" smtClean="0"/>
              <a:t>, </a:t>
            </a:r>
            <a:r>
              <a:rPr lang="cs-CZ" dirty="0" err="1" smtClean="0"/>
              <a:t>winter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Spring</a:t>
            </a:r>
            <a:r>
              <a:rPr lang="cs-CZ" dirty="0" smtClean="0"/>
              <a:t> – 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, </a:t>
            </a:r>
            <a:r>
              <a:rPr lang="cs-CZ" dirty="0" err="1" smtClean="0"/>
              <a:t>warmer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endParaRPr lang="cs-CZ" dirty="0" smtClean="0"/>
          </a:p>
          <a:p>
            <a:r>
              <a:rPr lang="cs-CZ" dirty="0" err="1" smtClean="0"/>
              <a:t>Summer</a:t>
            </a:r>
            <a:r>
              <a:rPr lang="cs-CZ" dirty="0" smtClean="0"/>
              <a:t>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, sunny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muggy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, </a:t>
            </a:r>
            <a:r>
              <a:rPr lang="cs-CZ" dirty="0" err="1" smtClean="0"/>
              <a:t>thunderstorms</a:t>
            </a:r>
            <a:endParaRPr lang="cs-CZ" dirty="0" smtClean="0"/>
          </a:p>
          <a:p>
            <a:r>
              <a:rPr lang="cs-CZ" dirty="0" err="1" smtClean="0"/>
              <a:t>Fall</a:t>
            </a:r>
            <a:r>
              <a:rPr lang="cs-CZ" dirty="0" smtClean="0"/>
              <a:t> – </a:t>
            </a:r>
            <a:r>
              <a:rPr lang="cs-CZ" dirty="0" err="1" smtClean="0"/>
              <a:t>shorter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, </a:t>
            </a:r>
            <a:r>
              <a:rPr lang="cs-CZ" dirty="0" err="1" smtClean="0"/>
              <a:t>cooler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windy</a:t>
            </a:r>
            <a:r>
              <a:rPr lang="cs-CZ" dirty="0" smtClean="0"/>
              <a:t>, </a:t>
            </a:r>
            <a:r>
              <a:rPr lang="cs-CZ" dirty="0" err="1" smtClean="0"/>
              <a:t>rainy</a:t>
            </a:r>
            <a:r>
              <a:rPr lang="cs-CZ" dirty="0" smtClean="0"/>
              <a:t>, </a:t>
            </a:r>
            <a:r>
              <a:rPr lang="cs-CZ" dirty="0" err="1" smtClean="0"/>
              <a:t>misty</a:t>
            </a:r>
            <a:r>
              <a:rPr lang="cs-CZ" dirty="0" smtClean="0"/>
              <a:t> </a:t>
            </a:r>
          </a:p>
          <a:p>
            <a:r>
              <a:rPr lang="cs-CZ" dirty="0" smtClean="0"/>
              <a:t>Winter –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cold</a:t>
            </a:r>
            <a:r>
              <a:rPr lang="cs-CZ" dirty="0" smtClean="0"/>
              <a:t>, </a:t>
            </a:r>
            <a:r>
              <a:rPr lang="cs-CZ" dirty="0" err="1" smtClean="0"/>
              <a:t>grey</a:t>
            </a:r>
            <a:r>
              <a:rPr lang="cs-CZ" dirty="0" smtClean="0"/>
              <a:t>, </a:t>
            </a:r>
            <a:r>
              <a:rPr lang="cs-CZ" dirty="0" err="1" smtClean="0"/>
              <a:t>snow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VÃ½sledek obrÃ¡zku pro 4 seasons of the year"/>
          <p:cNvPicPr>
            <a:picLocks noChangeAspect="1" noChangeArrowheads="1"/>
          </p:cNvPicPr>
          <p:nvPr/>
        </p:nvPicPr>
        <p:blipFill>
          <a:blip r:embed="rId2"/>
          <a:srcRect r="1617"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Weather and climate in our country and in English speaking countries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Affected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endParaRPr lang="cs-CZ" dirty="0" smtClean="0"/>
          </a:p>
          <a:p>
            <a:r>
              <a:rPr lang="cs-CZ" dirty="0" err="1" smtClean="0"/>
              <a:t>Cool</a:t>
            </a:r>
            <a:r>
              <a:rPr lang="cs-CZ" dirty="0" smtClean="0"/>
              <a:t>, </a:t>
            </a:r>
            <a:r>
              <a:rPr lang="cs-CZ" dirty="0" err="1" smtClean="0"/>
              <a:t>cloudy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tempeatures</a:t>
            </a:r>
            <a:r>
              <a:rPr lang="cs-CZ" dirty="0" smtClean="0"/>
              <a:t> are </a:t>
            </a:r>
            <a:r>
              <a:rPr lang="cs-CZ" dirty="0" err="1" smtClean="0"/>
              <a:t>infreqvent</a:t>
            </a:r>
            <a:endParaRPr lang="cs-CZ" dirty="0" smtClean="0"/>
          </a:p>
          <a:p>
            <a:r>
              <a:rPr lang="cs-CZ" dirty="0" err="1" smtClean="0"/>
              <a:t>Spring</a:t>
            </a:r>
            <a:r>
              <a:rPr lang="cs-CZ" dirty="0" smtClean="0"/>
              <a:t> – </a:t>
            </a:r>
            <a:r>
              <a:rPr lang="cs-CZ" dirty="0" err="1" smtClean="0"/>
              <a:t>calm</a:t>
            </a:r>
            <a:r>
              <a:rPr lang="cs-CZ" dirty="0" smtClean="0"/>
              <a:t>, </a:t>
            </a:r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 smtClean="0"/>
              <a:t>season</a:t>
            </a:r>
            <a:endParaRPr lang="cs-CZ" dirty="0" smtClean="0"/>
          </a:p>
          <a:p>
            <a:r>
              <a:rPr lang="cs-CZ" dirty="0" smtClean="0"/>
              <a:t>June-August – sunny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(27°C)</a:t>
            </a:r>
          </a:p>
          <a:p>
            <a:r>
              <a:rPr lang="cs-CZ" dirty="0" err="1" smtClean="0"/>
              <a:t>September</a:t>
            </a:r>
            <a:r>
              <a:rPr lang="cs-CZ" dirty="0" smtClean="0"/>
              <a:t> –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starts</a:t>
            </a:r>
            <a:r>
              <a:rPr lang="cs-CZ" dirty="0" smtClean="0"/>
              <a:t> to </a:t>
            </a:r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(16°C)</a:t>
            </a:r>
          </a:p>
          <a:p>
            <a:r>
              <a:rPr lang="cs-CZ" dirty="0" smtClean="0"/>
              <a:t>Winter – </a:t>
            </a:r>
            <a:r>
              <a:rPr lang="cs-CZ" dirty="0" err="1" smtClean="0"/>
              <a:t>cool</a:t>
            </a:r>
            <a:r>
              <a:rPr lang="cs-CZ" dirty="0" smtClean="0"/>
              <a:t>, </a:t>
            </a:r>
            <a:r>
              <a:rPr lang="cs-CZ" dirty="0" err="1" smtClean="0"/>
              <a:t>wet</a:t>
            </a:r>
            <a:r>
              <a:rPr lang="cs-CZ" dirty="0" smtClean="0"/>
              <a:t>, </a:t>
            </a:r>
            <a:r>
              <a:rPr lang="cs-CZ" dirty="0" err="1" smtClean="0"/>
              <a:t>windy</a:t>
            </a:r>
            <a:r>
              <a:rPr lang="cs-CZ" dirty="0" smtClean="0"/>
              <a:t>, </a:t>
            </a:r>
            <a:r>
              <a:rPr lang="cs-CZ" dirty="0" err="1" smtClean="0"/>
              <a:t>cloudy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5080036" cy="3286148"/>
          </a:xfrm>
          <a:prstGeom prst="rect">
            <a:avLst/>
          </a:prstGeom>
          <a:noFill/>
        </p:spPr>
      </p:pic>
      <p:pic>
        <p:nvPicPr>
          <p:cNvPr id="105477" name="Picture 5" descr="VÃ½sledek obrÃ¡zku pro drought"/>
          <p:cNvPicPr>
            <a:picLocks noChangeAspect="1" noChangeArrowheads="1"/>
          </p:cNvPicPr>
          <p:nvPr/>
        </p:nvPicPr>
        <p:blipFill>
          <a:blip r:embed="rId3"/>
          <a:srcRect l="19075" t="4455" b="3465"/>
          <a:stretch>
            <a:fillRect/>
          </a:stretch>
        </p:blipFill>
        <p:spPr bwMode="auto">
          <a:xfrm>
            <a:off x="5143504" y="2643182"/>
            <a:ext cx="3786182" cy="40005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Problems caused by weather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Rains</a:t>
            </a:r>
            <a:r>
              <a:rPr lang="cs-CZ" dirty="0" smtClean="0"/>
              <a:t> much -&gt; </a:t>
            </a:r>
            <a:r>
              <a:rPr lang="cs-CZ" dirty="0" err="1" smtClean="0"/>
              <a:t>floods</a:t>
            </a:r>
            <a:endParaRPr lang="cs-CZ" dirty="0" smtClean="0"/>
          </a:p>
          <a:p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hot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-&gt; </a:t>
            </a:r>
            <a:r>
              <a:rPr lang="cs-CZ" dirty="0" err="1" smtClean="0"/>
              <a:t>drought</a:t>
            </a:r>
            <a:endParaRPr lang="cs-CZ" dirty="0" smtClean="0"/>
          </a:p>
          <a:p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Extreme weather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Hu</a:t>
            </a:r>
            <a:r>
              <a:rPr lang="cs-CZ" sz="2700" dirty="0" err="1" smtClean="0"/>
              <a:t>rrica</a:t>
            </a:r>
            <a:r>
              <a:rPr lang="cs-CZ" dirty="0" err="1" smtClean="0"/>
              <a:t>ne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4038600" cy="4767468"/>
          </a:xfrm>
        </p:spPr>
        <p:txBody>
          <a:bodyPr/>
          <a:lstStyle/>
          <a:p>
            <a:r>
              <a:rPr lang="cs-CZ" sz="2700" dirty="0" err="1" smtClean="0"/>
              <a:t>Tornado</a:t>
            </a:r>
            <a:endParaRPr lang="cs-CZ" sz="27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4450" name="Picture 2" descr="VÃ½sledek obrÃ¡zku pro hurric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071966" cy="2349584"/>
          </a:xfrm>
          <a:prstGeom prst="rect">
            <a:avLst/>
          </a:prstGeom>
          <a:noFill/>
        </p:spPr>
      </p:pic>
      <p:pic>
        <p:nvPicPr>
          <p:cNvPr id="104452" name="Picture 4" descr="VÃ½sledek obrÃ¡zku pro torn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5"/>
            <a:ext cx="4214842" cy="2000264"/>
          </a:xfrm>
          <a:prstGeom prst="rect">
            <a:avLst/>
          </a:prstGeom>
          <a:noFill/>
        </p:spPr>
      </p:pic>
      <p:pic>
        <p:nvPicPr>
          <p:cNvPr id="104454" name="Picture 6" descr="SouvisejÃ­cÃ­ obrÃ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6"/>
            <a:ext cx="4190987" cy="235743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929190" y="3857628"/>
            <a:ext cx="1928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3300"/>
              </a:buClr>
              <a:buFont typeface="Arial" pitchFamily="34" charset="0"/>
              <a:buChar char="•"/>
            </a:pPr>
            <a:r>
              <a:rPr lang="cs-CZ" sz="2700" dirty="0" smtClean="0"/>
              <a:t> Tsunami</a:t>
            </a:r>
          </a:p>
          <a:p>
            <a:pPr>
              <a:buClr>
                <a:srgbClr val="CC3300"/>
              </a:buClr>
            </a:pPr>
            <a:endParaRPr lang="cs-CZ" dirty="0"/>
          </a:p>
        </p:txBody>
      </p:sp>
      <p:pic>
        <p:nvPicPr>
          <p:cNvPr id="104456" name="Picture 8" descr="VÃ½sledek obrÃ¡zku pro hurric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14818"/>
            <a:ext cx="4071966" cy="242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Global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are </a:t>
            </a:r>
            <a:r>
              <a:rPr lang="en-GB" dirty="0" smtClean="0"/>
              <a:t>nature disaster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are ozon hole,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warming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are </a:t>
            </a:r>
            <a:r>
              <a:rPr lang="cs-CZ" dirty="0" err="1" smtClean="0"/>
              <a:t>poverty</a:t>
            </a:r>
            <a:r>
              <a:rPr lang="cs-CZ" dirty="0" smtClean="0"/>
              <a:t>, </a:t>
            </a:r>
            <a:r>
              <a:rPr lang="cs-CZ" dirty="0" err="1" smtClean="0"/>
              <a:t>wars</a:t>
            </a:r>
            <a:r>
              <a:rPr lang="cs-CZ" dirty="0" smtClean="0"/>
              <a:t>, </a:t>
            </a:r>
            <a:r>
              <a:rPr lang="cs-CZ" dirty="0" err="1" smtClean="0"/>
              <a:t>famine</a:t>
            </a:r>
            <a:r>
              <a:rPr lang="cs-CZ" dirty="0" smtClean="0"/>
              <a:t>…</a:t>
            </a:r>
          </a:p>
          <a:p>
            <a:endParaRPr lang="cs-CZ" dirty="0"/>
          </a:p>
        </p:txBody>
      </p:sp>
      <p:pic>
        <p:nvPicPr>
          <p:cNvPr id="103426" name="Picture 2" descr="VÃ½sledek obrÃ¡zku pro pove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664552" cy="2833909"/>
          </a:xfrm>
          <a:prstGeom prst="rect">
            <a:avLst/>
          </a:prstGeom>
          <a:noFill/>
        </p:spPr>
      </p:pic>
      <p:pic>
        <p:nvPicPr>
          <p:cNvPr id="103428" name="Picture 4" descr="VÃ½sledek obrÃ¡zku pro natural dis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445031" cy="2643206"/>
          </a:xfrm>
          <a:prstGeom prst="rect">
            <a:avLst/>
          </a:prstGeom>
          <a:noFill/>
        </p:spPr>
      </p:pic>
      <p:pic>
        <p:nvPicPr>
          <p:cNvPr id="103434" name="Picture 10" descr="SouvisejÃ­cÃ­ obrÃ¡zek"/>
          <p:cNvPicPr>
            <a:picLocks noChangeAspect="1" noChangeArrowheads="1"/>
          </p:cNvPicPr>
          <p:nvPr/>
        </p:nvPicPr>
        <p:blipFill>
          <a:blip r:embed="rId4"/>
          <a:srcRect l="6169" t="14815" r="25972"/>
          <a:stretch>
            <a:fillRect/>
          </a:stretch>
        </p:blipFill>
        <p:spPr bwMode="auto">
          <a:xfrm>
            <a:off x="4857752" y="4000504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Animals in danger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(tsunami, </a:t>
            </a:r>
            <a:r>
              <a:rPr lang="cs-CZ" dirty="0" err="1" smtClean="0"/>
              <a:t>hurricane</a:t>
            </a:r>
            <a:r>
              <a:rPr lang="cs-CZ" dirty="0" smtClean="0"/>
              <a:t>, </a:t>
            </a:r>
            <a:r>
              <a:rPr lang="cs-CZ" dirty="0" err="1" smtClean="0"/>
              <a:t>tornado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Not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r>
              <a:rPr lang="cs-CZ" dirty="0" smtClean="0"/>
              <a:t>, </a:t>
            </a:r>
            <a:r>
              <a:rPr lang="cs-CZ" dirty="0" err="1" smtClean="0"/>
              <a:t>water</a:t>
            </a:r>
            <a:endParaRPr lang="cs-CZ" dirty="0" smtClean="0"/>
          </a:p>
          <a:p>
            <a:r>
              <a:rPr lang="cs-CZ" dirty="0" err="1" smtClean="0"/>
              <a:t>Destroying</a:t>
            </a:r>
            <a:r>
              <a:rPr lang="cs-CZ" dirty="0" smtClean="0"/>
              <a:t> </a:t>
            </a:r>
            <a:r>
              <a:rPr lang="cs-CZ" dirty="0" err="1" smtClean="0"/>
              <a:t>forests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fire</a:t>
            </a:r>
            <a:endParaRPr lang="cs-CZ" dirty="0"/>
          </a:p>
        </p:txBody>
      </p:sp>
      <p:pic>
        <p:nvPicPr>
          <p:cNvPr id="102402" name="Picture 2" descr="VÃ½sledek obrÃ¡zku pro polar bear"/>
          <p:cNvPicPr>
            <a:picLocks noChangeAspect="1" noChangeArrowheads="1"/>
          </p:cNvPicPr>
          <p:nvPr/>
        </p:nvPicPr>
        <p:blipFill>
          <a:blip r:embed="rId2"/>
          <a:srcRect l="10107"/>
          <a:stretch>
            <a:fillRect/>
          </a:stretch>
        </p:blipFill>
        <p:spPr bwMode="auto">
          <a:xfrm>
            <a:off x="5643570" y="2071678"/>
            <a:ext cx="3286148" cy="2443365"/>
          </a:xfrm>
          <a:prstGeom prst="rect">
            <a:avLst/>
          </a:prstGeom>
          <a:noFill/>
        </p:spPr>
      </p:pic>
      <p:pic>
        <p:nvPicPr>
          <p:cNvPr id="102406" name="Picture 6" descr="VÃ½sledek obrÃ¡zku pro african elephant"/>
          <p:cNvPicPr>
            <a:picLocks noChangeAspect="1" noChangeArrowheads="1"/>
          </p:cNvPicPr>
          <p:nvPr/>
        </p:nvPicPr>
        <p:blipFill>
          <a:blip r:embed="rId3" cstate="print"/>
          <a:srcRect l="7813" r="9374"/>
          <a:stretch>
            <a:fillRect/>
          </a:stretch>
        </p:blipFill>
        <p:spPr bwMode="auto">
          <a:xfrm>
            <a:off x="3214678" y="4071942"/>
            <a:ext cx="3786214" cy="2571744"/>
          </a:xfrm>
          <a:prstGeom prst="rect">
            <a:avLst/>
          </a:prstGeom>
          <a:noFill/>
        </p:spPr>
      </p:pic>
      <p:pic>
        <p:nvPicPr>
          <p:cNvPr id="102404" name="Picture 4" descr="https://www.riddle.com/imageservice/q_80,f_auto,c_fill,w_960,h_540/oec8iczif5dm40ylcj24"/>
          <p:cNvPicPr>
            <a:picLocks noChangeAspect="1" noChangeArrowheads="1"/>
          </p:cNvPicPr>
          <p:nvPr/>
        </p:nvPicPr>
        <p:blipFill>
          <a:blip r:embed="rId4"/>
          <a:srcRect r="8592"/>
          <a:stretch>
            <a:fillRect/>
          </a:stretch>
        </p:blipFill>
        <p:spPr bwMode="auto">
          <a:xfrm>
            <a:off x="357158" y="3214686"/>
            <a:ext cx="3714776" cy="2285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Global warming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cs-CZ" dirty="0" err="1" smtClean="0"/>
              <a:t>humans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1378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714908" cy="3133197"/>
          </a:xfrm>
          <a:prstGeom prst="rect">
            <a:avLst/>
          </a:prstGeom>
          <a:noFill/>
        </p:spPr>
      </p:pic>
      <p:pic>
        <p:nvPicPr>
          <p:cNvPr id="101380" name="Picture 4" descr="SouvisejÃ­cÃ­ obrÃ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000528" cy="23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329</Words>
  <Application>Microsoft Office PowerPoint</Application>
  <PresentationFormat>Předvádění na obrazovce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Georgia</vt:lpstr>
      <vt:lpstr>Wingdings</vt:lpstr>
      <vt:lpstr>Wingdings 2</vt:lpstr>
      <vt:lpstr>Administrativní</vt:lpstr>
      <vt:lpstr>Nature, weather in the Czech Republic and English speaking countries</vt:lpstr>
      <vt:lpstr>Weather and weather forecast</vt:lpstr>
      <vt:lpstr>Weather and climate in our country and in English speaking countries</vt:lpstr>
      <vt:lpstr>Weather and climate in our country and in English speaking countries</vt:lpstr>
      <vt:lpstr>Problems caused by weather</vt:lpstr>
      <vt:lpstr>Extreme weather</vt:lpstr>
      <vt:lpstr>Global problems</vt:lpstr>
      <vt:lpstr>Animals in danger</vt:lpstr>
      <vt:lpstr>Global warming</vt:lpstr>
      <vt:lpstr>Destroying rainforests</vt:lpstr>
      <vt:lpstr>How to help environment</vt:lpstr>
      <vt:lpstr>Vocabulary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Nature, weather in the Czech Republic and English speaking countries</dc:title>
  <dc:creator>Uživatel systému Windows</dc:creator>
  <cp:lastModifiedBy>Hana Trinerová</cp:lastModifiedBy>
  <cp:revision>12</cp:revision>
  <dcterms:created xsi:type="dcterms:W3CDTF">2018-10-25T08:53:02Z</dcterms:created>
  <dcterms:modified xsi:type="dcterms:W3CDTF">2018-12-11T13:12:32Z</dcterms:modified>
</cp:coreProperties>
</file>