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9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8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2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9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5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54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5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15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7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58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3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6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%C5%99%C3%ADbram" TargetMode="External"/><Relationship Id="rId2" Type="http://schemas.openxmlformats.org/officeDocument/2006/relationships/hyperlink" Target="https://pribram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1DE962-BC47-4DA5-9AB4-EC132353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latin typeface="Comic Sans MS"/>
              </a:rPr>
              <a:t>Příbram</a:t>
            </a:r>
            <a:br>
              <a:rPr lang="cs-CZ" sz="4400" dirty="0">
                <a:latin typeface="Comic Sans MS"/>
              </a:rPr>
            </a:br>
            <a:r>
              <a:rPr lang="cs-CZ" sz="2400" dirty="0">
                <a:latin typeface="Comic Sans MS"/>
              </a:rPr>
              <a:t>Jakub </a:t>
            </a:r>
            <a:r>
              <a:rPr lang="cs-CZ" sz="2400" dirty="0" err="1">
                <a:latin typeface="Comic Sans MS"/>
              </a:rPr>
              <a:t>Sojak</a:t>
            </a:r>
            <a:r>
              <a:rPr lang="cs-CZ" sz="2400" dirty="0">
                <a:latin typeface="Comic Sans MS"/>
              </a:rPr>
              <a:t> HC2</a:t>
            </a:r>
          </a:p>
        </p:txBody>
      </p:sp>
      <p:pic>
        <p:nvPicPr>
          <p:cNvPr id="4" name="Obrázek 4" descr="Obsah obrázku vektorová grafika&#10;&#10;Popis vygenerovaný s vysokou mírou spolehlivosti">
            <a:extLst>
              <a:ext uri="{FF2B5EF4-FFF2-40B4-BE49-F238E27FC236}">
                <a16:creationId xmlns:a16="http://schemas.microsoft.com/office/drawing/2014/main" xmlns="" id="{535F02CE-2A3F-488D-A75B-C6067CA9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600" y="2230243"/>
            <a:ext cx="3137548" cy="3449444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xmlns="" id="{1A5CF961-5E45-4E05-B4EE-B18C9594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2570355"/>
            <a:ext cx="4508809" cy="29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F1AC7F-F336-4D91-82DA-F1521C91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C4A20A2-CECC-4267-BCC5-485BC541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https://pribram.eu/</a:t>
            </a:r>
            <a:endParaRPr lang="cs-CZ"/>
          </a:p>
          <a:p>
            <a:r>
              <a:rPr lang="cs-CZ" dirty="0">
                <a:hlinkClick r:id="rId3"/>
              </a:rPr>
              <a:t>https://cs.wikipedia.org/wiki/P%C5%99%C3%ADbram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2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F77500-9BAC-4D58-8FEF-6C5EBCB3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4B3976-D530-4D91-B568-D8FD1554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Comic Sans MS"/>
              </a:rPr>
              <a:t>Příbram je město ve Středočeském kraji, 54 km jihozápadně od Prahy v oblasti pod Brdy na říčce Litavce. Žije zde 32867 obyvatel. Příbram byla proslulá jako historické hornické město, což nyní připomíná Hornické muzeum Příbram.</a:t>
            </a:r>
            <a:endParaRPr lang="cs-CZ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959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B5DDD9-C97C-49B7-887E-8A73E8D8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3B95612-FD28-4473-93A1-4BBA17E8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Přírodní podmínky: Důlní činnost ovlivnila podobu krajiny okolo města, v níž se tak nyní nachází mnoho hald s vytěženou zeminou, které se daří jen pomalu rekultivovat.</a:t>
            </a:r>
          </a:p>
          <a:p>
            <a:r>
              <a:rPr lang="cs-CZ" dirty="0"/>
              <a:t>Zemědělská půda pokrývá bezmála polovinu rozlohy města, z více než čtvrtiny jde o ornou půd.</a:t>
            </a:r>
          </a:p>
          <a:p>
            <a:r>
              <a:rPr lang="cs-CZ" dirty="0"/>
              <a:t>Městem protéká říčka </a:t>
            </a:r>
            <a:r>
              <a:rPr lang="cs-CZ" dirty="0" err="1"/>
              <a:t>Litavka</a:t>
            </a:r>
            <a:r>
              <a:rPr lang="cs-CZ" dirty="0"/>
              <a:t> a Příbramský potok, na němž je přímo v centru města několik rybníků.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90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E0CC3D-59B0-44D8-927F-AEFD431E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exteriér, hora, obloha, příroda&#10;&#10;Popis vygenerovaný s velmi vysokou mírou spolehlivosti">
            <a:extLst>
              <a:ext uri="{FF2B5EF4-FFF2-40B4-BE49-F238E27FC236}">
                <a16:creationId xmlns:a16="http://schemas.microsoft.com/office/drawing/2014/main" xmlns="" id="{859C5F2A-3634-418A-A4CF-BAD18C4E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190" y="195146"/>
            <a:ext cx="5066489" cy="3802567"/>
          </a:xfrm>
          <a:prstGeom prst="rect">
            <a:avLst/>
          </a:prstGeom>
        </p:spPr>
      </p:pic>
      <p:pic>
        <p:nvPicPr>
          <p:cNvPr id="6" name="Obrázek 6" descr="Obsah obrázku exteriér, obloha, voda, strom&#10;&#10;Popis vygenerovaný s velmi vysokou mírou spolehlivosti">
            <a:extLst>
              <a:ext uri="{FF2B5EF4-FFF2-40B4-BE49-F238E27FC236}">
                <a16:creationId xmlns:a16="http://schemas.microsoft.com/office/drawing/2014/main" xmlns="" id="{EAF4780F-1371-4175-980A-71B3A1655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39" y="3075427"/>
            <a:ext cx="5187174" cy="34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BC80FF-ACAF-4307-8D7E-E91216E8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historické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7083BC2-0352-4ACA-87EE-C720D078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Svatá Hora</a:t>
            </a:r>
          </a:p>
          <a:p>
            <a:r>
              <a:rPr lang="cs-CZ" dirty="0"/>
              <a:t>Hornické muzeum</a:t>
            </a:r>
          </a:p>
          <a:p>
            <a:r>
              <a:rPr lang="cs-CZ" dirty="0"/>
              <a:t>Památník Vojna</a:t>
            </a:r>
          </a:p>
          <a:p>
            <a:r>
              <a:rPr lang="cs-CZ" dirty="0"/>
              <a:t>Památník Antonína Dvořáka</a:t>
            </a:r>
          </a:p>
          <a:p>
            <a:r>
              <a:rPr lang="cs-CZ" dirty="0"/>
              <a:t>Maková hora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07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07A369-4F86-49E6-80D4-4DCFF377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exteriér, budova, obloha, silnice&#10;&#10;Popis vygenerovaný s velmi vysokou mírou spolehlivosti">
            <a:extLst>
              <a:ext uri="{FF2B5EF4-FFF2-40B4-BE49-F238E27FC236}">
                <a16:creationId xmlns:a16="http://schemas.microsoft.com/office/drawing/2014/main" xmlns="" id="{197B8999-B121-4F5C-9956-96B14119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233" y="185853"/>
            <a:ext cx="4596987" cy="2585226"/>
          </a:xfrm>
          <a:prstGeom prst="rect">
            <a:avLst/>
          </a:prstGeom>
        </p:spPr>
      </p:pic>
      <p:pic>
        <p:nvPicPr>
          <p:cNvPr id="6" name="Obrázek 6" descr="Obsah obrázku obloha, exteriér, budova, tráva&#10;&#10;Popis vygenerovaný s velmi vysokou mírou spolehlivosti">
            <a:extLst>
              <a:ext uri="{FF2B5EF4-FFF2-40B4-BE49-F238E27FC236}">
                <a16:creationId xmlns:a16="http://schemas.microsoft.com/office/drawing/2014/main" xmlns="" id="{12190BB8-C073-4939-ABDA-6D8FA0B60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498" y="278548"/>
            <a:ext cx="3904785" cy="2667464"/>
          </a:xfrm>
          <a:prstGeom prst="rect">
            <a:avLst/>
          </a:prstGeom>
        </p:spPr>
      </p:pic>
      <p:pic>
        <p:nvPicPr>
          <p:cNvPr id="8" name="Obrázek 8" descr="Obsah obrázku obloha, exteriér, silnice, tráva&#10;&#10;Popis vygenerovaný s velmi vysokou mírou spolehlivosti">
            <a:extLst>
              <a:ext uri="{FF2B5EF4-FFF2-40B4-BE49-F238E27FC236}">
                <a16:creationId xmlns:a16="http://schemas.microsoft.com/office/drawing/2014/main" xmlns="" id="{2CCD7DA3-9385-4185-A805-2D4C01AC7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181" y="3320275"/>
            <a:ext cx="3691054" cy="2772937"/>
          </a:xfrm>
          <a:prstGeom prst="rect">
            <a:avLst/>
          </a:prstGeom>
        </p:spPr>
      </p:pic>
      <p:pic>
        <p:nvPicPr>
          <p:cNvPr id="10" name="Obrázek 10" descr="Obsah obrázku strom, tráva, exteriér, obloha&#10;&#10;Popis vygenerovaný s velmi vysokou mírou spolehlivosti">
            <a:extLst>
              <a:ext uri="{FF2B5EF4-FFF2-40B4-BE49-F238E27FC236}">
                <a16:creationId xmlns:a16="http://schemas.microsoft.com/office/drawing/2014/main" xmlns="" id="{2B249515-AE21-42E0-A173-4AF5B270C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65" y="3277834"/>
            <a:ext cx="3579541" cy="2718429"/>
          </a:xfrm>
          <a:prstGeom prst="rect">
            <a:avLst/>
          </a:prstGeom>
        </p:spPr>
      </p:pic>
      <p:pic>
        <p:nvPicPr>
          <p:cNvPr id="12" name="Obrázek 12" descr="Obsah obrázku tráva, obloha, exteriér, budova&#10;&#10;Popis vygenerovaný s velmi vysokou mírou spolehlivosti">
            <a:extLst>
              <a:ext uri="{FF2B5EF4-FFF2-40B4-BE49-F238E27FC236}">
                <a16:creationId xmlns:a16="http://schemas.microsoft.com/office/drawing/2014/main" xmlns="" id="{A900EBFC-AEF0-4906-96AB-7681016B4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52" y="3273812"/>
            <a:ext cx="3412271" cy="25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9F433-EC0B-4CDB-BB85-6E253B1B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Realizační předpoklady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B5FB14-6733-4598-A938-47CA5FAF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Doprava:</a:t>
            </a:r>
          </a:p>
          <a:p>
            <a:r>
              <a:rPr lang="cs-CZ"/>
              <a:t> Po městě se můžeme dopravovat pomocí MHD </a:t>
            </a:r>
          </a:p>
          <a:p>
            <a:r>
              <a:rPr lang="cs-CZ"/>
              <a:t>Do okolí nás dopraví autobusová nebo želežniční doprava</a:t>
            </a:r>
          </a:p>
          <a:p>
            <a:r>
              <a:rPr lang="cs-CZ"/>
              <a:t>Doprava je zde na vysoké úrovni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59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9F03D3-232A-46E3-95A5-93352A6A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ADBF5D-4402-4FEA-B07A-7E02477A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Ubytování:</a:t>
            </a:r>
          </a:p>
          <a:p>
            <a:r>
              <a:rPr lang="cs-CZ" dirty="0"/>
              <a:t>V Příbrami najdeme pár hotelů a dobré úrovni jako například Hotel Belvedere a Hotel Na Marjánce.</a:t>
            </a:r>
          </a:p>
          <a:p>
            <a:r>
              <a:rPr lang="cs-CZ" dirty="0"/>
              <a:t>Mimo Příbram jsou známý Hotel u Milína, Penzion Jezerná a Rezidence V Parku</a:t>
            </a:r>
          </a:p>
        </p:txBody>
      </p:sp>
    </p:spTree>
    <p:extLst>
      <p:ext uri="{BB962C8B-B14F-4D97-AF65-F5344CB8AC3E}">
        <p14:creationId xmlns:p14="http://schemas.microsoft.com/office/powerpoint/2010/main" val="4228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93816A-34F8-4229-803C-CD7E88F6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exteriér, tráva, budova, strom&#10;&#10;Popis vygenerovaný s velmi vysokou mírou spolehlivosti">
            <a:extLst>
              <a:ext uri="{FF2B5EF4-FFF2-40B4-BE49-F238E27FC236}">
                <a16:creationId xmlns:a16="http://schemas.microsoft.com/office/drawing/2014/main" xmlns="" id="{CE7B6F29-A305-430C-A758-7BB74CC0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873" y="330853"/>
            <a:ext cx="4331735" cy="2884648"/>
          </a:xfrm>
          <a:prstGeom prst="rect">
            <a:avLst/>
          </a:prstGeom>
        </p:spPr>
      </p:pic>
      <p:pic>
        <p:nvPicPr>
          <p:cNvPr id="6" name="Obrázek 6" descr="Obsah obrázku silnice, exteriér, budova, obloha&#10;&#10;Popis vygenerovaný s velmi vysokou mírou spolehlivosti">
            <a:extLst>
              <a:ext uri="{FF2B5EF4-FFF2-40B4-BE49-F238E27FC236}">
                <a16:creationId xmlns:a16="http://schemas.microsoft.com/office/drawing/2014/main" xmlns="" id="{1EED949E-4CE9-47F5-8C3A-87870A02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33" y="332927"/>
            <a:ext cx="4587381" cy="3040949"/>
          </a:xfrm>
          <a:prstGeom prst="rect">
            <a:avLst/>
          </a:prstGeom>
        </p:spPr>
      </p:pic>
      <p:pic>
        <p:nvPicPr>
          <p:cNvPr id="8" name="Obrázek 8" descr="Obsah obrázku tráva, strom, exteriér, obloha&#10;&#10;Popis vygenerovaný s velmi vysokou mírou spolehlivosti">
            <a:extLst>
              <a:ext uri="{FF2B5EF4-FFF2-40B4-BE49-F238E27FC236}">
                <a16:creationId xmlns:a16="http://schemas.microsoft.com/office/drawing/2014/main" xmlns="" id="{075692DC-2E90-499F-8D81-22A33C91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423" y="3557161"/>
            <a:ext cx="4320988" cy="2871139"/>
          </a:xfrm>
          <a:prstGeom prst="rect">
            <a:avLst/>
          </a:prstGeom>
        </p:spPr>
      </p:pic>
      <p:pic>
        <p:nvPicPr>
          <p:cNvPr id="10" name="Obrázek 10" descr="Obsah obrázku tráva, obloha, exteriér, budova&#10;&#10;Popis vygenerovaný s velmi vysokou mírou spolehlivosti">
            <a:extLst>
              <a:ext uri="{FF2B5EF4-FFF2-40B4-BE49-F238E27FC236}">
                <a16:creationId xmlns:a16="http://schemas.microsoft.com/office/drawing/2014/main" xmlns="" id="{5D4894E7-8F4E-4A31-B176-77729A36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547" y="3657600"/>
            <a:ext cx="4220736" cy="28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107</Words>
  <Application>Microsoft Office PowerPoint</Application>
  <PresentationFormat>Širokoúhlá obrazovka</PresentationFormat>
  <Paragraphs>25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Corbel</vt:lpstr>
      <vt:lpstr>Paralaxa</vt:lpstr>
      <vt:lpstr>Příbram Jakub Sojak HC2</vt:lpstr>
      <vt:lpstr>Základní informace</vt:lpstr>
      <vt:lpstr>Lokalizační předpoklady</vt:lpstr>
      <vt:lpstr>Prezentace aplikace PowerPoint</vt:lpstr>
      <vt:lpstr>Kulturně historické</vt:lpstr>
      <vt:lpstr>Prezentace aplikace PowerPoint</vt:lpstr>
      <vt:lpstr>Realizační předpoklady</vt:lpstr>
      <vt:lpstr>Realizační předpoklady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200</cp:revision>
  <dcterms:created xsi:type="dcterms:W3CDTF">2012-08-16T00:56:33Z</dcterms:created>
  <dcterms:modified xsi:type="dcterms:W3CDTF">2018-11-30T14:20:17Z</dcterms:modified>
</cp:coreProperties>
</file>