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60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34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93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3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8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47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04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16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68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61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54A22-9D14-4335-8748-42A898464C28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6CE05-8532-4CDC-A758-98EE0ACAA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2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Předpoklady rozvoje CR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54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0" y="457200"/>
            <a:ext cx="7467600" cy="563562"/>
          </a:xfrm>
        </p:spPr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PŘEDPOKLADY </a:t>
            </a:r>
            <a:r>
              <a:rPr lang="cs-CZ" b="1" i="1" dirty="0" smtClean="0">
                <a:solidFill>
                  <a:srgbClr val="C00000"/>
                </a:solidFill>
              </a:rPr>
              <a:t>CR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2600" y="1295400"/>
            <a:ext cx="8610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Selektivní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(kdo se CR účastní):</a:t>
            </a: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Objektivní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politická a bezpečnostní stabilita oblasti, ekonomická a životní úroveň, stav životního prostředí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Subjektivní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ekonomická aktivita – hlavně zaměstnaní obyvatelé – načerpání nových sil, příslušnost k sociální a profesní skupině, rodinné poměry, vliv reklamy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798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14400"/>
          </a:xfrm>
        </p:spPr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PŘEDPOKLADY CR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481328"/>
            <a:ext cx="8229600" cy="5071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Lokalizační předpoklady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(schopnost krajiny poskytovat vhodné podmínky pro různé formy cestovního ruchu)</a:t>
            </a:r>
          </a:p>
          <a:p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reliéf zem. povrchu, podnebí, vodstvo, parky</a:t>
            </a:r>
          </a:p>
          <a:p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Kulturně-historické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kulturní památky, historické stavby, muzea, technická díla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81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Touristenmassen auf der Karlsbrüc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57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676400" y="152400"/>
            <a:ext cx="4245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 turistů na Karlově mostě v Praze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6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upload.wikimedia.org/wikipedia/commons/0/01/Ski_resorts_in_the_world-1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971801" y="6396334"/>
            <a:ext cx="3569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Lyžařská střediska ve světě</a:t>
            </a:r>
          </a:p>
        </p:txBody>
      </p:sp>
    </p:spTree>
    <p:extLst>
      <p:ext uri="{BB962C8B-B14F-4D97-AF65-F5344CB8AC3E}">
        <p14:creationId xmlns:p14="http://schemas.microsoft.com/office/powerpoint/2010/main" val="246930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</p:spPr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PŘEDPOKLADY CR</a:t>
            </a:r>
            <a:endParaRPr lang="cs-CZ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Realizační předpoklady</a:t>
            </a:r>
            <a:r>
              <a:rPr lang="cs-CZ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(umožňují uskutečnit nároky účastníků CR</a:t>
            </a:r>
          </a:p>
          <a:p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Dopravní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časová dostupnost, spojení, dopravní uzly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cs-CZ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Materiálně technické předpoklady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ubytovací, stravovací zařízení, doplňková zařízení, zdravotnická zařízení……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6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oubor:Janky-Lanov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524000" y="-3112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Materiálně technická základna </a:t>
            </a:r>
            <a:r>
              <a:rPr lang="cs-CZ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LANOVKA Jánské lázně – Černá hora</a:t>
            </a:r>
            <a:endParaRPr lang="cs-CZ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154</Words>
  <Application>Microsoft Office PowerPoint</Application>
  <PresentationFormat>Širokoúhlá obrazovka</PresentationFormat>
  <Paragraphs>22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Předpoklady rozvoje CR</vt:lpstr>
      <vt:lpstr>PŘEDPOKLADY CR</vt:lpstr>
      <vt:lpstr>PŘEDPOKLADY CR</vt:lpstr>
      <vt:lpstr>Prezentace aplikace PowerPoint</vt:lpstr>
      <vt:lpstr>Prezentace aplikace PowerPoint</vt:lpstr>
      <vt:lpstr>PŘEDPOKLADY CR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Předpoklady rozvoje CR</dc:title>
  <dc:creator>Hana Trinerová</dc:creator>
  <cp:lastModifiedBy>Hana Trinerová</cp:lastModifiedBy>
  <cp:revision>1</cp:revision>
  <dcterms:created xsi:type="dcterms:W3CDTF">2018-09-25T19:46:51Z</dcterms:created>
  <dcterms:modified xsi:type="dcterms:W3CDTF">2018-09-25T19:49:22Z</dcterms:modified>
</cp:coreProperties>
</file>