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to-podebrady.cz/" TargetMode="External"/><Relationship Id="rId2" Type="http://schemas.openxmlformats.org/officeDocument/2006/relationships/hyperlink" Target="https://cs.wikipedia.org/wiki/Pod%C4%9Bbrady#Zaj%C3%ADmavosti_v_okol%C3%AD_m%C4%9Bst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Poděbrady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Vokurka Stanislav</a:t>
            </a:r>
          </a:p>
          <a:p>
            <a:r>
              <a:rPr lang="cs-CZ" dirty="0" smtClean="0"/>
              <a:t>HC2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07" y="684763"/>
            <a:ext cx="9756283" cy="54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Poděbrady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Lázeňské město</a:t>
            </a:r>
          </a:p>
          <a:p>
            <a:endParaRPr lang="cs-CZ" dirty="0"/>
          </a:p>
          <a:p>
            <a:r>
              <a:rPr lang="cs-CZ" dirty="0" smtClean="0"/>
              <a:t>Nachází se v okrese Nymburk</a:t>
            </a:r>
          </a:p>
          <a:p>
            <a:endParaRPr lang="cs-CZ" dirty="0"/>
          </a:p>
          <a:p>
            <a:r>
              <a:rPr lang="cs-CZ" dirty="0" smtClean="0"/>
              <a:t>Žije zde přes 14 tisíc obyvatel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55" y="2043575"/>
            <a:ext cx="1619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Lokalizační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Málo zalesněná oblast</a:t>
            </a:r>
          </a:p>
          <a:p>
            <a:endParaRPr lang="cs-CZ" dirty="0"/>
          </a:p>
          <a:p>
            <a:r>
              <a:rPr lang="cs-CZ" dirty="0" smtClean="0"/>
              <a:t>Převážně zemědělská půda</a:t>
            </a:r>
          </a:p>
          <a:p>
            <a:endParaRPr lang="cs-CZ" dirty="0"/>
          </a:p>
          <a:p>
            <a:r>
              <a:rPr lang="cs-CZ" dirty="0" smtClean="0"/>
              <a:t>Protéká řeka  Labe</a:t>
            </a:r>
          </a:p>
          <a:p>
            <a:endParaRPr lang="cs-CZ" dirty="0"/>
          </a:p>
          <a:p>
            <a:r>
              <a:rPr lang="cs-CZ" dirty="0" smtClean="0"/>
              <a:t>Nejvyšší bod – </a:t>
            </a:r>
            <a:r>
              <a:rPr lang="cs-CZ" dirty="0" err="1" smtClean="0"/>
              <a:t>Oškobrh</a:t>
            </a:r>
            <a:r>
              <a:rPr lang="cs-CZ" dirty="0"/>
              <a:t> </a:t>
            </a:r>
            <a:r>
              <a:rPr lang="cs-CZ" dirty="0" smtClean="0"/>
              <a:t>285 </a:t>
            </a:r>
            <a:r>
              <a:rPr lang="cs-CZ" dirty="0" err="1" smtClean="0"/>
              <a:t>m.n.m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621307"/>
            <a:ext cx="6528337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Secesní vily ve Studentské ulici</a:t>
            </a:r>
          </a:p>
          <a:p>
            <a:endParaRPr lang="cs-CZ" dirty="0"/>
          </a:p>
          <a:p>
            <a:r>
              <a:rPr lang="cs-CZ" dirty="0" smtClean="0"/>
              <a:t>Lázeňský park – </a:t>
            </a:r>
            <a:r>
              <a:rPr lang="cs-CZ" dirty="0" err="1" smtClean="0"/>
              <a:t>Lédy</a:t>
            </a:r>
            <a:r>
              <a:rPr lang="cs-CZ" dirty="0" smtClean="0"/>
              <a:t> s labutí, kolonáda</a:t>
            </a:r>
          </a:p>
          <a:p>
            <a:endParaRPr lang="cs-CZ" dirty="0"/>
          </a:p>
          <a:p>
            <a:r>
              <a:rPr lang="cs-CZ" dirty="0" smtClean="0"/>
              <a:t>Socha krále Jiřího z Poděbrad</a:t>
            </a:r>
          </a:p>
          <a:p>
            <a:endParaRPr lang="cs-CZ" dirty="0" smtClean="0"/>
          </a:p>
          <a:p>
            <a:r>
              <a:rPr lang="cs-CZ" dirty="0" smtClean="0"/>
              <a:t>Budova staré radnice</a:t>
            </a:r>
          </a:p>
          <a:p>
            <a:endParaRPr lang="cs-CZ" dirty="0"/>
          </a:p>
          <a:p>
            <a:r>
              <a:rPr lang="cs-CZ" dirty="0" smtClean="0"/>
              <a:t>Zámek Poděbrady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30" y="177243"/>
            <a:ext cx="3955289" cy="31326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941" y="4100975"/>
            <a:ext cx="3194229" cy="23956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345" y="4193674"/>
            <a:ext cx="3109748" cy="20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dálnici D11</a:t>
            </a:r>
          </a:p>
          <a:p>
            <a:endParaRPr lang="cs-CZ" dirty="0"/>
          </a:p>
          <a:p>
            <a:r>
              <a:rPr lang="cs-CZ" dirty="0" smtClean="0"/>
              <a:t>Železniční doprava</a:t>
            </a:r>
          </a:p>
          <a:p>
            <a:endParaRPr lang="cs-CZ" dirty="0"/>
          </a:p>
          <a:p>
            <a:r>
              <a:rPr lang="cs-CZ" dirty="0" smtClean="0"/>
              <a:t>Autobusová doprava</a:t>
            </a:r>
          </a:p>
          <a:p>
            <a:endParaRPr lang="cs-CZ" dirty="0"/>
          </a:p>
          <a:p>
            <a:r>
              <a:rPr lang="cs-CZ" dirty="0" smtClean="0"/>
              <a:t>Lodní doprava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414" y="940158"/>
            <a:ext cx="5640947" cy="4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Libice nad Cidlinou </a:t>
            </a:r>
            <a:r>
              <a:rPr lang="cs-CZ" dirty="0"/>
              <a:t> pozůstatky slavníkovského </a:t>
            </a:r>
            <a:r>
              <a:rPr lang="cs-CZ" dirty="0" smtClean="0"/>
              <a:t>hradiště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Závěsný most</a:t>
            </a:r>
          </a:p>
          <a:p>
            <a:endParaRPr lang="cs-CZ" dirty="0"/>
          </a:p>
          <a:p>
            <a:r>
              <a:rPr lang="cs-CZ" dirty="0" err="1" smtClean="0"/>
              <a:t>Jíří</a:t>
            </a:r>
            <a:r>
              <a:rPr lang="cs-CZ" dirty="0" smtClean="0"/>
              <a:t> z Poděbrad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183" y="2789435"/>
            <a:ext cx="6075818" cy="40074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652" y="128549"/>
            <a:ext cx="3816823" cy="25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cs.wikipedia.org/wiki/Pod%C4%9Bbrady#Zaj%C3%ADmavosti_v_okol%C3%AD_m%C4%9Bsta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http://www.mesto-podebrady.cz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5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75762" y="2395471"/>
            <a:ext cx="10805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 smtClean="0"/>
              <a:t>Děkuji za pozornost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7563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84</Words>
  <Application>Microsoft Office PowerPoint</Application>
  <PresentationFormat>Širokoúhlá obrazovka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Faseta</vt:lpstr>
      <vt:lpstr>Poděbrady</vt:lpstr>
      <vt:lpstr>Poděbrady</vt:lpstr>
      <vt:lpstr>Lokalizační předpoklady</vt:lpstr>
      <vt:lpstr>Památky</vt:lpstr>
      <vt:lpstr>Doprava</vt:lpstr>
      <vt:lpstr>Zajímavosti</vt:lpstr>
      <vt:lpstr>Odkazy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Poděbrady</dc:title>
  <dc:creator>Vokurka Stanislav</dc:creator>
  <cp:lastModifiedBy>Hana Trinerová</cp:lastModifiedBy>
  <cp:revision>3</cp:revision>
  <dcterms:created xsi:type="dcterms:W3CDTF">2018-11-27T09:52:22Z</dcterms:created>
  <dcterms:modified xsi:type="dcterms:W3CDTF">2018-12-03T14:33:38Z</dcterms:modified>
</cp:coreProperties>
</file>