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4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91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0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01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56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0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80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67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41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1AB3-42E0-4927-956E-2F2FE983B065}" type="datetimeFigureOut">
              <a:rPr lang="cs-CZ" smtClean="0"/>
              <a:t>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ADBE-11D2-4F01-982B-421C5F9B3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2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ishka.travel/public/upload/images/18264.jpg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Работа горничной</a:t>
            </a:r>
            <a:endParaRPr lang="cs-CZ" sz="4800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Zástupný symbol pro text 9"/>
          <p:cNvSpPr>
            <a:spLocks noGrp="1"/>
          </p:cNvSpPr>
          <p:nvPr>
            <p:ph type="body" sz="half" idx="2"/>
          </p:nvPr>
        </p:nvSpPr>
        <p:spPr>
          <a:xfrm>
            <a:off x="313900" y="2057400"/>
            <a:ext cx="4458126" cy="38115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делает горничная </a:t>
            </a:r>
            <a:endParaRPr lang="cs-CZ" sz="3200" dirty="0" smtClean="0"/>
          </a:p>
          <a:p>
            <a:r>
              <a:rPr lang="ru-RU" sz="3200" dirty="0" smtClean="0"/>
              <a:t>в</a:t>
            </a:r>
            <a:r>
              <a:rPr lang="cs-CZ" sz="3200" smtClean="0"/>
              <a:t> </a:t>
            </a:r>
            <a:r>
              <a:rPr lang="ru-RU" sz="3200" dirty="0" smtClean="0"/>
              <a:t>гостинице?</a:t>
            </a:r>
            <a:endParaRPr lang="cs-CZ" sz="3200" dirty="0"/>
          </a:p>
        </p:txBody>
      </p:sp>
      <p:pic>
        <p:nvPicPr>
          <p:cNvPr id="11" name="Obrázek 10" descr="http://mishka.travel/public/upload/images/mini/18264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494" y="1061112"/>
            <a:ext cx="6351587" cy="472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04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pos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842" y="958908"/>
            <a:ext cx="8312151" cy="474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 flipV="1">
            <a:off x="7226300" y="546100"/>
            <a:ext cx="381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8242300" y="2324100"/>
            <a:ext cx="25400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927100" y="3098800"/>
            <a:ext cx="20320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264400" y="202168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CE" panose="020B0604020202020204" pitchFamily="34" charset="0"/>
              </a:rPr>
              <a:t> 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44770" y="2514025"/>
            <a:ext cx="1564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одея́ло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02500" y="211206"/>
            <a:ext cx="1815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поду́шка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0080406" y="1765300"/>
            <a:ext cx="19992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</a:t>
            </a:r>
            <a:r>
              <a:rPr lang="ru-RU" sz="3200" dirty="0" smtClean="0">
                <a:solidFill>
                  <a:srgbClr val="000000"/>
                </a:solidFill>
                <a:latin typeface="Arial CE" panose="020B0604020202020204" pitchFamily="34" charset="0"/>
              </a:rPr>
              <a:t>ростыня́</a:t>
            </a:r>
            <a:endParaRPr lang="cs-CZ" sz="3200" dirty="0" smtClean="0">
              <a:solidFill>
                <a:srgbClr val="000000"/>
              </a:solidFill>
              <a:latin typeface="Arial CE" panose="020B0604020202020204" pitchFamily="34" charset="0"/>
            </a:endParaRPr>
          </a:p>
          <a:p>
            <a:r>
              <a:rPr lang="cs-CZ" sz="3200" i="0" dirty="0" smtClean="0">
                <a:solidFill>
                  <a:srgbClr val="000000"/>
                </a:solidFill>
                <a:effectLst/>
                <a:latin typeface="Arial CE" panose="020B0604020202020204" pitchFamily="34" charset="0"/>
              </a:rPr>
              <a:t>(ž. rod)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6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ылесо́сить</a:t>
            </a:r>
            <a:r>
              <a:rPr lang="ru-RU" b="1" dirty="0"/>
              <a:t/>
            </a:r>
            <a:br>
              <a:rPr lang="ru-RU" b="1" dirty="0"/>
            </a:br>
            <a:endParaRPr lang="cs-CZ" dirty="0"/>
          </a:p>
        </p:txBody>
      </p:sp>
      <p:pic>
        <p:nvPicPr>
          <p:cNvPr id="1028" name="Picture 4" descr="Výsledek obrázku pro vysáv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42" y="1269743"/>
            <a:ext cx="8541223" cy="512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/>
          <p:cNvCxnSpPr/>
          <p:nvPr/>
        </p:nvCxnSpPr>
        <p:spPr>
          <a:xfrm flipV="1">
            <a:off x="9239534" y="3883723"/>
            <a:ext cx="764274" cy="1861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9908274" y="3362789"/>
            <a:ext cx="1811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пылесо́с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8297839" y="6025988"/>
            <a:ext cx="1624082" cy="368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10147413" y="5973532"/>
            <a:ext cx="1269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ковёр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ылесо́сить</a:t>
            </a:r>
            <a:r>
              <a:rPr lang="ru-RU" b="1" dirty="0"/>
              <a:t/>
            </a:r>
            <a:br>
              <a:rPr lang="ru-RU" b="1" dirty="0"/>
            </a:br>
            <a:endParaRPr lang="cs-CZ" dirty="0"/>
          </a:p>
        </p:txBody>
      </p:sp>
      <p:pic>
        <p:nvPicPr>
          <p:cNvPr id="1028" name="Picture 4" descr="Výsledek obrázku pro vysáv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42" y="1269743"/>
            <a:ext cx="8541223" cy="512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/>
          <p:cNvCxnSpPr/>
          <p:nvPr/>
        </p:nvCxnSpPr>
        <p:spPr>
          <a:xfrm flipV="1">
            <a:off x="9239534" y="3883723"/>
            <a:ext cx="764274" cy="1861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9908274" y="3362789"/>
            <a:ext cx="1811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пылесо́с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8297839" y="6025988"/>
            <a:ext cx="1624082" cy="368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10147413" y="5973532"/>
            <a:ext cx="1269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ковёр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8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200" b="1" dirty="0"/>
              <a:t>М</a:t>
            </a:r>
            <a:r>
              <a:rPr lang="ru-RU" sz="7200" b="1" dirty="0" smtClean="0"/>
              <a:t>у́сор</a:t>
            </a:r>
            <a:r>
              <a:rPr lang="ru-RU" b="1" dirty="0"/>
              <a:t/>
            </a:r>
            <a:br>
              <a:rPr lang="ru-RU" b="1" dirty="0"/>
            </a:br>
            <a:endParaRPr lang="cs-CZ" dirty="0"/>
          </a:p>
        </p:txBody>
      </p:sp>
      <p:pic>
        <p:nvPicPr>
          <p:cNvPr id="2050" name="Picture 2" descr="Výsledek obrázku pro odpadkový koš kreslen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868" y="1435115"/>
            <a:ext cx="4570263" cy="542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05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smajlí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662" y="943425"/>
            <a:ext cx="5276234" cy="527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54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64525" y="682094"/>
            <a:ext cx="106043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Горничные</a:t>
            </a:r>
            <a:r>
              <a:rPr lang="ru-RU" sz="4400" dirty="0" smtClean="0"/>
              <a:t> – это незаменимый персонал для отеля. Современные представительницы этой профессии не просто делают уборку номеров, но и выполняют ряд других профессиональных обязанностей, которые необходимы для нормального функционирования гостиницы.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56784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05302" y="2561946"/>
            <a:ext cx="112866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0" dirty="0" smtClean="0">
                <a:solidFill>
                  <a:srgbClr val="4D4D4D"/>
                </a:solidFill>
                <a:effectLst/>
                <a:latin typeface="Tahoma" panose="020B0604030504040204" pitchFamily="34" charset="0"/>
              </a:rPr>
              <a:t>Что должна уметь горничная?</a:t>
            </a:r>
            <a:endParaRPr lang="ru-RU" sz="4800" b="1" i="0" dirty="0">
              <a:solidFill>
                <a:srgbClr val="4D4D4D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Выполнять все виды </a:t>
            </a:r>
            <a:r>
              <a:rPr lang="ru-RU" b="1" dirty="0" smtClean="0"/>
              <a:t>уборки: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Убирать ванную комнату – душ, ванну, раковину, туалет</a:t>
            </a:r>
          </a:p>
          <a:p>
            <a:r>
              <a:rPr lang="ru-RU" dirty="0" smtClean="0"/>
              <a:t>Сменить белья и полотенец</a:t>
            </a:r>
          </a:p>
          <a:p>
            <a:r>
              <a:rPr lang="ru-RU" dirty="0" smtClean="0"/>
              <a:t>Застилать кровать</a:t>
            </a:r>
          </a:p>
          <a:p>
            <a:r>
              <a:rPr lang="ru-RU" dirty="0" smtClean="0"/>
              <a:t>Пылесосить ковёр</a:t>
            </a:r>
            <a:endParaRPr lang="cs-CZ" dirty="0" smtClean="0"/>
          </a:p>
          <a:p>
            <a:r>
              <a:rPr lang="ru-RU" dirty="0" smtClean="0"/>
              <a:t>Устранить пыль</a:t>
            </a:r>
          </a:p>
          <a:p>
            <a:r>
              <a:rPr lang="ru-RU" dirty="0" smtClean="0"/>
              <a:t>Убирать мусор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36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ванная комната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26" y="643125"/>
            <a:ext cx="7601865" cy="570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 flipH="1" flipV="1">
            <a:off x="1255594" y="3493827"/>
            <a:ext cx="2033516" cy="641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1487606" y="4585648"/>
            <a:ext cx="4080681" cy="1078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1132816" y="1662455"/>
            <a:ext cx="3562066" cy="242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 flipV="1">
            <a:off x="6012789" y="259307"/>
            <a:ext cx="257962" cy="382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7192370" y="1228299"/>
            <a:ext cx="3916908" cy="941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8786469" y="3736074"/>
            <a:ext cx="2524836" cy="771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1139074" y="935911"/>
            <a:ext cx="1052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 smtClean="0"/>
              <a:t>душ</a:t>
            </a:r>
            <a:endParaRPr lang="cs-CZ" sz="3200" dirty="0"/>
          </a:p>
        </p:txBody>
      </p:sp>
      <p:sp>
        <p:nvSpPr>
          <p:cNvPr id="17" name="Obdélník 16"/>
          <p:cNvSpPr/>
          <p:nvPr/>
        </p:nvSpPr>
        <p:spPr>
          <a:xfrm>
            <a:off x="10820459" y="3201438"/>
            <a:ext cx="1424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 smtClean="0"/>
              <a:t>ванна</a:t>
            </a:r>
            <a:endParaRPr lang="cs-CZ" sz="3200" dirty="0"/>
          </a:p>
        </p:txBody>
      </p:sp>
      <p:sp>
        <p:nvSpPr>
          <p:cNvPr id="18" name="Obdélník 17"/>
          <p:cNvSpPr/>
          <p:nvPr/>
        </p:nvSpPr>
        <p:spPr>
          <a:xfrm>
            <a:off x="215450" y="2948956"/>
            <a:ext cx="1834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err="1" smtClean="0"/>
              <a:t>раковина</a:t>
            </a:r>
            <a:endParaRPr lang="cs-CZ" sz="3200" dirty="0"/>
          </a:p>
        </p:txBody>
      </p:sp>
      <p:sp>
        <p:nvSpPr>
          <p:cNvPr id="19" name="Obdélník 18"/>
          <p:cNvSpPr/>
          <p:nvPr/>
        </p:nvSpPr>
        <p:spPr>
          <a:xfrm>
            <a:off x="282889" y="5123054"/>
            <a:ext cx="1297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err="1" smtClean="0"/>
              <a:t>туалет</a:t>
            </a:r>
            <a:endParaRPr lang="cs-CZ" sz="3200" dirty="0"/>
          </a:p>
        </p:txBody>
      </p:sp>
      <p:sp>
        <p:nvSpPr>
          <p:cNvPr id="20" name="Obdélník 19"/>
          <p:cNvSpPr/>
          <p:nvPr/>
        </p:nvSpPr>
        <p:spPr>
          <a:xfrm>
            <a:off x="6018084" y="74641"/>
            <a:ext cx="3212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т</a:t>
            </a:r>
            <a:r>
              <a:rPr lang="cs-CZ" sz="3200" dirty="0" err="1" smtClean="0"/>
              <a:t>уалет</a:t>
            </a:r>
            <a:r>
              <a:rPr lang="ru-RU" sz="3200" dirty="0" smtClean="0"/>
              <a:t>ная бумага</a:t>
            </a:r>
            <a:endParaRPr lang="cs-CZ" sz="3200" dirty="0"/>
          </a:p>
        </p:txBody>
      </p:sp>
      <p:sp>
        <p:nvSpPr>
          <p:cNvPr id="21" name="Obdélník 20"/>
          <p:cNvSpPr/>
          <p:nvPr/>
        </p:nvSpPr>
        <p:spPr>
          <a:xfrm>
            <a:off x="211197" y="659416"/>
            <a:ext cx="20309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п</a:t>
            </a:r>
            <a:r>
              <a:rPr lang="cs-CZ" sz="3200" dirty="0" err="1" smtClean="0"/>
              <a:t>олотенце</a:t>
            </a:r>
            <a:endParaRPr lang="ru-RU" sz="3200" dirty="0" smtClean="0"/>
          </a:p>
          <a:p>
            <a:r>
              <a:rPr lang="cs-CZ" sz="3200" dirty="0" smtClean="0"/>
              <a:t>(</a:t>
            </a:r>
            <a:r>
              <a:rPr lang="cs-CZ" sz="3200" dirty="0" err="1"/>
              <a:t>s</a:t>
            </a:r>
            <a:r>
              <a:rPr lang="cs-CZ" sz="3200" dirty="0" err="1" smtClean="0"/>
              <a:t>tř</a:t>
            </a:r>
            <a:r>
              <a:rPr lang="cs-CZ" sz="3200" dirty="0" smtClean="0"/>
              <a:t>. rod)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358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ванная комната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26" y="643125"/>
            <a:ext cx="7601865" cy="570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 flipH="1" flipV="1">
            <a:off x="1255594" y="3493827"/>
            <a:ext cx="2033516" cy="641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1487606" y="4585648"/>
            <a:ext cx="4080681" cy="1078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1132816" y="1662455"/>
            <a:ext cx="3562066" cy="242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 flipV="1">
            <a:off x="6012789" y="259307"/>
            <a:ext cx="257962" cy="382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7192370" y="1228299"/>
            <a:ext cx="3916908" cy="941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8786469" y="3736074"/>
            <a:ext cx="2524836" cy="771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1139074" y="935911"/>
            <a:ext cx="1052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prstClr val="black"/>
                </a:solidFill>
              </a:rPr>
              <a:t>душ</a:t>
            </a:r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0820459" y="3201438"/>
            <a:ext cx="1424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prstClr val="black"/>
                </a:solidFill>
              </a:rPr>
              <a:t>ванна</a:t>
            </a:r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15450" y="2948956"/>
            <a:ext cx="1834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err="1" smtClean="0">
                <a:solidFill>
                  <a:prstClr val="black"/>
                </a:solidFill>
              </a:rPr>
              <a:t>раковина</a:t>
            </a:r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82889" y="5123054"/>
            <a:ext cx="1297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err="1" smtClean="0">
                <a:solidFill>
                  <a:prstClr val="black"/>
                </a:solidFill>
              </a:rPr>
              <a:t>туалет</a:t>
            </a:r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18084" y="74641"/>
            <a:ext cx="3212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т</a:t>
            </a:r>
            <a:r>
              <a:rPr lang="cs-CZ" sz="3200" dirty="0" err="1" smtClean="0">
                <a:solidFill>
                  <a:prstClr val="black"/>
                </a:solidFill>
              </a:rPr>
              <a:t>уалет</a:t>
            </a:r>
            <a:r>
              <a:rPr lang="ru-RU" sz="3200" dirty="0" smtClean="0">
                <a:solidFill>
                  <a:prstClr val="black"/>
                </a:solidFill>
              </a:rPr>
              <a:t>ная бумага</a:t>
            </a:r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11197" y="659416"/>
            <a:ext cx="20309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п</a:t>
            </a:r>
            <a:r>
              <a:rPr lang="cs-CZ" sz="3200" dirty="0" err="1" smtClean="0">
                <a:solidFill>
                  <a:prstClr val="black"/>
                </a:solidFill>
              </a:rPr>
              <a:t>олотенце</a:t>
            </a:r>
            <a:endParaRPr lang="ru-RU" sz="3200" dirty="0" smtClean="0">
              <a:solidFill>
                <a:prstClr val="black"/>
              </a:solidFill>
            </a:endParaRPr>
          </a:p>
          <a:p>
            <a:r>
              <a:rPr lang="cs-CZ" sz="3200" dirty="0" smtClean="0">
                <a:solidFill>
                  <a:prstClr val="black"/>
                </a:solidFill>
              </a:rPr>
              <a:t>(</a:t>
            </a:r>
            <a:r>
              <a:rPr lang="cs-CZ" sz="3200" dirty="0" err="1">
                <a:solidFill>
                  <a:prstClr val="black"/>
                </a:solidFill>
              </a:rPr>
              <a:t>s</a:t>
            </a:r>
            <a:r>
              <a:rPr lang="cs-CZ" sz="3200" dirty="0" err="1" smtClean="0">
                <a:solidFill>
                  <a:prstClr val="black"/>
                </a:solidFill>
              </a:rPr>
              <a:t>tř</a:t>
            </a:r>
            <a:r>
              <a:rPr lang="cs-CZ" sz="3200" dirty="0" smtClean="0">
                <a:solidFill>
                  <a:prstClr val="black"/>
                </a:solidFill>
              </a:rPr>
              <a:t>. rod)</a:t>
            </a:r>
            <a:endParaRPr lang="cs-CZ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2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Горничная должна поп</a:t>
            </a:r>
            <a:r>
              <a:rPr lang="cs-CZ" dirty="0" smtClean="0"/>
              <a:t>o</a:t>
            </a:r>
            <a:r>
              <a:rPr lang="ru-RU" dirty="0" smtClean="0"/>
              <a:t>лнять запас: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предметов личной гигиены в номере (туалетной бумаги, мыла, шампуня и геля для душа</a:t>
            </a:r>
            <a:r>
              <a:rPr lang="ru-RU" dirty="0" smtClean="0"/>
              <a:t>)</a:t>
            </a:r>
          </a:p>
          <a:p>
            <a:r>
              <a:rPr lang="ru-RU" dirty="0"/>
              <a:t>напитков в мини-баре, чая, кофе и сахара, свежих </a:t>
            </a:r>
            <a:r>
              <a:rPr lang="ru-RU" dirty="0" smtClean="0"/>
              <a:t>фруктов</a:t>
            </a:r>
          </a:p>
          <a:p>
            <a:r>
              <a:rPr lang="ru-RU" dirty="0" smtClean="0"/>
              <a:t>Сделать </a:t>
            </a:r>
            <a:r>
              <a:rPr lang="ru-RU" dirty="0"/>
              <a:t>смену использованной посуды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55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Постельное бельё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Ložní prádlo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9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pos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842" y="958908"/>
            <a:ext cx="8312151" cy="474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 flipV="1">
            <a:off x="7226300" y="546100"/>
            <a:ext cx="381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8242300" y="2324100"/>
            <a:ext cx="25400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927100" y="3098800"/>
            <a:ext cx="20320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264400" y="202168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CE" panose="020B0604020202020204" pitchFamily="34" charset="0"/>
              </a:rPr>
              <a:t> 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44770" y="2514025"/>
            <a:ext cx="1564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одея́ло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02500" y="211206"/>
            <a:ext cx="1815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поду́шка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0080406" y="1765300"/>
            <a:ext cx="19992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 CE" panose="020B0604020202020204" pitchFamily="34" charset="0"/>
              </a:rPr>
              <a:t>п</a:t>
            </a:r>
            <a:r>
              <a:rPr lang="ru-RU" sz="3200" dirty="0" smtClean="0">
                <a:solidFill>
                  <a:srgbClr val="000000"/>
                </a:solidFill>
                <a:latin typeface="Arial CE" panose="020B0604020202020204" pitchFamily="34" charset="0"/>
              </a:rPr>
              <a:t>ростыня́</a:t>
            </a:r>
            <a:endParaRPr lang="cs-CZ" sz="3200" dirty="0" smtClean="0">
              <a:solidFill>
                <a:srgbClr val="000000"/>
              </a:solidFill>
              <a:latin typeface="Arial CE" panose="020B0604020202020204" pitchFamily="34" charset="0"/>
            </a:endParaRPr>
          </a:p>
          <a:p>
            <a:r>
              <a:rPr lang="cs-CZ" sz="3200" i="0" dirty="0" smtClean="0">
                <a:solidFill>
                  <a:srgbClr val="000000"/>
                </a:solidFill>
                <a:effectLst/>
                <a:latin typeface="Arial CE" panose="020B0604020202020204" pitchFamily="34" charset="0"/>
              </a:rPr>
              <a:t>(ž. rod)</a:t>
            </a:r>
            <a:endParaRPr lang="ru-RU" sz="3200" i="0" dirty="0">
              <a:solidFill>
                <a:srgbClr val="000000"/>
              </a:solidFill>
              <a:effectLst/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171</Words>
  <Application>Microsoft Office PowerPoint</Application>
  <PresentationFormat>Širokoúhlá obrazovka</PresentationFormat>
  <Paragraphs>49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CE</vt:lpstr>
      <vt:lpstr>Calibri</vt:lpstr>
      <vt:lpstr>Calibri Light</vt:lpstr>
      <vt:lpstr>Tahoma</vt:lpstr>
      <vt:lpstr>Motiv Office</vt:lpstr>
      <vt:lpstr>Работа горничной</vt:lpstr>
      <vt:lpstr>Prezentace aplikace PowerPoint</vt:lpstr>
      <vt:lpstr>Prezentace aplikace PowerPoint</vt:lpstr>
      <vt:lpstr>Выполнять все виды уборки:</vt:lpstr>
      <vt:lpstr>Prezentace aplikace PowerPoint</vt:lpstr>
      <vt:lpstr>Prezentace aplikace PowerPoint</vt:lpstr>
      <vt:lpstr>Горничная должна попoлнять запас:</vt:lpstr>
      <vt:lpstr>Постельное бельё</vt:lpstr>
      <vt:lpstr>Prezentace aplikace PowerPoint</vt:lpstr>
      <vt:lpstr>Prezentace aplikace PowerPoint</vt:lpstr>
      <vt:lpstr>Пылесо́сить </vt:lpstr>
      <vt:lpstr>Пылесо́сить </vt:lpstr>
      <vt:lpstr>Му́сор 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горничной</dc:title>
  <dc:creator>Hana Trinerová</dc:creator>
  <cp:lastModifiedBy>Hana Trinerová</cp:lastModifiedBy>
  <cp:revision>17</cp:revision>
  <dcterms:created xsi:type="dcterms:W3CDTF">2016-10-06T20:10:44Z</dcterms:created>
  <dcterms:modified xsi:type="dcterms:W3CDTF">2016-10-07T05:38:45Z</dcterms:modified>
</cp:coreProperties>
</file>