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3" r:id="rId2"/>
    <p:sldId id="259" r:id="rId3"/>
    <p:sldId id="257" r:id="rId4"/>
    <p:sldId id="264" r:id="rId5"/>
    <p:sldId id="258" r:id="rId6"/>
    <p:sldId id="260" r:id="rId7"/>
    <p:sldId id="261" r:id="rId8"/>
    <p:sldId id="267" r:id="rId9"/>
    <p:sldId id="262" r:id="rId10"/>
    <p:sldId id="271" r:id="rId11"/>
    <p:sldId id="263" r:id="rId12"/>
    <p:sldId id="272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DED67-B26F-4BE3-AC71-B2A50158C7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F6CFF0-A070-4EFE-A4A8-C8E91B80CE2C}">
      <dgm:prSet phldrT="[Text]"/>
      <dgm:spPr/>
      <dgm:t>
        <a:bodyPr/>
        <a:lstStyle/>
        <a:p>
          <a:pPr algn="ctr"/>
          <a:r>
            <a:rPr lang="cs-CZ" b="1" dirty="0" smtClean="0"/>
            <a:t>Obecné</a:t>
          </a:r>
          <a:endParaRPr lang="cs-CZ" b="1" dirty="0"/>
        </a:p>
      </dgm:t>
    </dgm:pt>
    <dgm:pt modelId="{AAB10497-E478-4D42-9A9D-A8D511CDE85B}" type="parTrans" cxnId="{8E2718E5-24E5-4E93-9501-AC719FDDAD98}">
      <dgm:prSet/>
      <dgm:spPr/>
      <dgm:t>
        <a:bodyPr/>
        <a:lstStyle/>
        <a:p>
          <a:endParaRPr lang="cs-CZ"/>
        </a:p>
      </dgm:t>
    </dgm:pt>
    <dgm:pt modelId="{B152ACBD-F3B1-4B43-A28F-8C2AB1660659}" type="sibTrans" cxnId="{8E2718E5-24E5-4E93-9501-AC719FDDAD98}">
      <dgm:prSet/>
      <dgm:spPr/>
      <dgm:t>
        <a:bodyPr/>
        <a:lstStyle/>
        <a:p>
          <a:endParaRPr lang="cs-CZ"/>
        </a:p>
      </dgm:t>
    </dgm:pt>
    <dgm:pt modelId="{99CCCF2B-6985-403A-A0C6-ACB0458ECBC7}">
      <dgm:prSet phldrT="[Text]" custT="1"/>
      <dgm:spPr/>
      <dgm:t>
        <a:bodyPr/>
        <a:lstStyle/>
        <a:p>
          <a:pPr algn="just"/>
          <a:r>
            <a:rPr lang="cs-CZ" sz="2400" dirty="0" smtClean="0"/>
            <a:t>Pro výkon jakékoli profese právníka</a:t>
          </a:r>
          <a:endParaRPr lang="cs-CZ" sz="2400" dirty="0"/>
        </a:p>
      </dgm:t>
    </dgm:pt>
    <dgm:pt modelId="{6C00AD4E-9801-4A5C-BDC9-ADEFA13865AB}" type="parTrans" cxnId="{91403B53-8773-4197-BFE4-EEEBB70FF5C4}">
      <dgm:prSet/>
      <dgm:spPr/>
      <dgm:t>
        <a:bodyPr/>
        <a:lstStyle/>
        <a:p>
          <a:endParaRPr lang="cs-CZ"/>
        </a:p>
      </dgm:t>
    </dgm:pt>
    <dgm:pt modelId="{64CF5FDD-7CB6-4F2F-9CC7-3D5B8C732EA0}" type="sibTrans" cxnId="{91403B53-8773-4197-BFE4-EEEBB70FF5C4}">
      <dgm:prSet/>
      <dgm:spPr/>
      <dgm:t>
        <a:bodyPr/>
        <a:lstStyle/>
        <a:p>
          <a:endParaRPr lang="cs-CZ"/>
        </a:p>
      </dgm:t>
    </dgm:pt>
    <dgm:pt modelId="{43358590-ECFC-4180-8703-A2A7ADDAE8D7}" type="pres">
      <dgm:prSet presAssocID="{784DED67-B26F-4BE3-AC71-B2A50158C7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86A34B-2E54-4533-B368-38B6C454E71D}" type="pres">
      <dgm:prSet presAssocID="{A0F6CFF0-A070-4EFE-A4A8-C8E91B80CE2C}" presName="parentText" presStyleLbl="node1" presStyleIdx="0" presStyleCnt="1" custScaleY="6542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AF7BE6-8749-4A54-B194-5008388C4D48}" type="pres">
      <dgm:prSet presAssocID="{A0F6CFF0-A070-4EFE-A4A8-C8E91B80CE2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60A1191-1EB7-4A7E-8DDA-8D649AB195DE}" type="presOf" srcId="{99CCCF2B-6985-403A-A0C6-ACB0458ECBC7}" destId="{D8AF7BE6-8749-4A54-B194-5008388C4D48}" srcOrd="0" destOrd="0" presId="urn:microsoft.com/office/officeart/2005/8/layout/vList2"/>
    <dgm:cxn modelId="{33BFD6EE-30F2-424C-8AD4-0C3541E03B80}" type="presOf" srcId="{784DED67-B26F-4BE3-AC71-B2A50158C727}" destId="{43358590-ECFC-4180-8703-A2A7ADDAE8D7}" srcOrd="0" destOrd="0" presId="urn:microsoft.com/office/officeart/2005/8/layout/vList2"/>
    <dgm:cxn modelId="{4DD0C66E-E1BA-48C1-A94D-158E2BDB5C52}" type="presOf" srcId="{A0F6CFF0-A070-4EFE-A4A8-C8E91B80CE2C}" destId="{C386A34B-2E54-4533-B368-38B6C454E71D}" srcOrd="0" destOrd="0" presId="urn:microsoft.com/office/officeart/2005/8/layout/vList2"/>
    <dgm:cxn modelId="{91403B53-8773-4197-BFE4-EEEBB70FF5C4}" srcId="{A0F6CFF0-A070-4EFE-A4A8-C8E91B80CE2C}" destId="{99CCCF2B-6985-403A-A0C6-ACB0458ECBC7}" srcOrd="0" destOrd="0" parTransId="{6C00AD4E-9801-4A5C-BDC9-ADEFA13865AB}" sibTransId="{64CF5FDD-7CB6-4F2F-9CC7-3D5B8C732EA0}"/>
    <dgm:cxn modelId="{8E2718E5-24E5-4E93-9501-AC719FDDAD98}" srcId="{784DED67-B26F-4BE3-AC71-B2A50158C727}" destId="{A0F6CFF0-A070-4EFE-A4A8-C8E91B80CE2C}" srcOrd="0" destOrd="0" parTransId="{AAB10497-E478-4D42-9A9D-A8D511CDE85B}" sibTransId="{B152ACBD-F3B1-4B43-A28F-8C2AB1660659}"/>
    <dgm:cxn modelId="{34467485-F020-4E22-8BB4-8281FBEF0265}" type="presParOf" srcId="{43358590-ECFC-4180-8703-A2A7ADDAE8D7}" destId="{C386A34B-2E54-4533-B368-38B6C454E71D}" srcOrd="0" destOrd="0" presId="urn:microsoft.com/office/officeart/2005/8/layout/vList2"/>
    <dgm:cxn modelId="{E84D7C7D-7127-43D5-8334-6AAA9524B8F0}" type="presParOf" srcId="{43358590-ECFC-4180-8703-A2A7ADDAE8D7}" destId="{D8AF7BE6-8749-4A54-B194-5008388C4D4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2F23FF-B233-4367-A174-99695D689B9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AFA8B17-4087-4079-A3FA-415AD2CB31A8}">
      <dgm:prSet phldrT="[Text]" custT="1"/>
      <dgm:spPr/>
      <dgm:t>
        <a:bodyPr/>
        <a:lstStyle/>
        <a:p>
          <a:r>
            <a:rPr lang="cs-CZ" sz="2400" b="1" dirty="0" smtClean="0"/>
            <a:t>Anna Šabatová</a:t>
          </a:r>
          <a:endParaRPr lang="cs-CZ" sz="2400" b="1" dirty="0"/>
        </a:p>
      </dgm:t>
    </dgm:pt>
    <dgm:pt modelId="{C9279955-3B2B-4256-B18B-B9A42CA05937}" type="parTrans" cxnId="{7ECC55BF-AA27-4221-ACA2-5523FEF90E8D}">
      <dgm:prSet/>
      <dgm:spPr/>
      <dgm:t>
        <a:bodyPr/>
        <a:lstStyle/>
        <a:p>
          <a:endParaRPr lang="cs-CZ"/>
        </a:p>
      </dgm:t>
    </dgm:pt>
    <dgm:pt modelId="{3B11C2DA-075C-46DC-93EC-2939E9C5F1C3}" type="sibTrans" cxnId="{7ECC55BF-AA27-4221-ACA2-5523FEF90E8D}">
      <dgm:prSet/>
      <dgm:spPr/>
      <dgm:t>
        <a:bodyPr/>
        <a:lstStyle/>
        <a:p>
          <a:endParaRPr lang="cs-CZ"/>
        </a:p>
      </dgm:t>
    </dgm:pt>
    <dgm:pt modelId="{6F3AFD38-CF58-40FC-8C7E-16A2E75976DD}" type="pres">
      <dgm:prSet presAssocID="{D62F23FF-B233-4367-A174-99695D689B9F}" presName="Name0" presStyleCnt="0">
        <dgm:presLayoutVars>
          <dgm:dir/>
          <dgm:animLvl val="lvl"/>
          <dgm:resizeHandles val="exact"/>
        </dgm:presLayoutVars>
      </dgm:prSet>
      <dgm:spPr/>
    </dgm:pt>
    <dgm:pt modelId="{BFDF4571-D23E-434C-AE89-7FB2954E7C5B}" type="pres">
      <dgm:prSet presAssocID="{CAFA8B17-4087-4079-A3FA-415AD2CB31A8}" presName="parTxOnly" presStyleLbl="node1" presStyleIdx="0" presStyleCnt="1" custScaleX="100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CC55BF-AA27-4221-ACA2-5523FEF90E8D}" srcId="{D62F23FF-B233-4367-A174-99695D689B9F}" destId="{CAFA8B17-4087-4079-A3FA-415AD2CB31A8}" srcOrd="0" destOrd="0" parTransId="{C9279955-3B2B-4256-B18B-B9A42CA05937}" sibTransId="{3B11C2DA-075C-46DC-93EC-2939E9C5F1C3}"/>
    <dgm:cxn modelId="{1CADA360-E7A6-4E2F-A3FF-50244FB66D24}" type="presOf" srcId="{CAFA8B17-4087-4079-A3FA-415AD2CB31A8}" destId="{BFDF4571-D23E-434C-AE89-7FB2954E7C5B}" srcOrd="0" destOrd="0" presId="urn:microsoft.com/office/officeart/2005/8/layout/chevron1"/>
    <dgm:cxn modelId="{C9A7D953-C9FA-4C02-A503-E5FC65DABDB5}" type="presOf" srcId="{D62F23FF-B233-4367-A174-99695D689B9F}" destId="{6F3AFD38-CF58-40FC-8C7E-16A2E75976DD}" srcOrd="0" destOrd="0" presId="urn:microsoft.com/office/officeart/2005/8/layout/chevron1"/>
    <dgm:cxn modelId="{DADB7AE7-C891-49BC-AD67-D727DF6F3121}" type="presParOf" srcId="{6F3AFD38-CF58-40FC-8C7E-16A2E75976DD}" destId="{BFDF4571-D23E-434C-AE89-7FB2954E7C5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DED67-B26F-4BE3-AC71-B2A50158C7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F6CFF0-A070-4EFE-A4A8-C8E91B80CE2C}">
      <dgm:prSet phldrT="[Text]" custT="1"/>
      <dgm:spPr/>
      <dgm:t>
        <a:bodyPr/>
        <a:lstStyle/>
        <a:p>
          <a:pPr algn="ctr"/>
          <a:r>
            <a:rPr lang="cs-CZ" sz="3400" b="1" dirty="0" smtClean="0"/>
            <a:t>Specifické</a:t>
          </a:r>
          <a:endParaRPr lang="cs-CZ" sz="3400" b="1" dirty="0"/>
        </a:p>
      </dgm:t>
    </dgm:pt>
    <dgm:pt modelId="{AAB10497-E478-4D42-9A9D-A8D511CDE85B}" type="parTrans" cxnId="{8E2718E5-24E5-4E93-9501-AC719FDDAD98}">
      <dgm:prSet/>
      <dgm:spPr/>
      <dgm:t>
        <a:bodyPr/>
        <a:lstStyle/>
        <a:p>
          <a:endParaRPr lang="cs-CZ"/>
        </a:p>
      </dgm:t>
    </dgm:pt>
    <dgm:pt modelId="{B152ACBD-F3B1-4B43-A28F-8C2AB1660659}" type="sibTrans" cxnId="{8E2718E5-24E5-4E93-9501-AC719FDDAD98}">
      <dgm:prSet/>
      <dgm:spPr/>
      <dgm:t>
        <a:bodyPr/>
        <a:lstStyle/>
        <a:p>
          <a:endParaRPr lang="cs-CZ"/>
        </a:p>
      </dgm:t>
    </dgm:pt>
    <dgm:pt modelId="{99CCCF2B-6985-403A-A0C6-ACB0458ECBC7}">
      <dgm:prSet phldrT="[Text]" custT="1"/>
      <dgm:spPr/>
      <dgm:t>
        <a:bodyPr/>
        <a:lstStyle/>
        <a:p>
          <a:pPr algn="just"/>
          <a:r>
            <a:rPr lang="cs-CZ" sz="2000" dirty="0" smtClean="0">
              <a:latin typeface="Calisto MT" pitchFamily="18" charset="0"/>
            </a:rPr>
            <a:t>Pro výkon určitého druhu činnosti (</a:t>
          </a:r>
          <a:r>
            <a:rPr lang="cs-CZ" sz="1800" i="1" dirty="0" smtClean="0">
              <a:latin typeface="Calisto MT" pitchFamily="18" charset="0"/>
            </a:rPr>
            <a:t>soudcovské rozhodování</a:t>
          </a:r>
          <a:r>
            <a:rPr lang="cs-CZ" sz="2000" dirty="0" smtClean="0">
              <a:latin typeface="Calisto MT" pitchFamily="18" charset="0"/>
            </a:rPr>
            <a:t>)</a:t>
          </a:r>
          <a:endParaRPr lang="cs-CZ" sz="2000" dirty="0">
            <a:latin typeface="Calisto MT" pitchFamily="18" charset="0"/>
          </a:endParaRPr>
        </a:p>
      </dgm:t>
    </dgm:pt>
    <dgm:pt modelId="{6C00AD4E-9801-4A5C-BDC9-ADEFA13865AB}" type="parTrans" cxnId="{91403B53-8773-4197-BFE4-EEEBB70FF5C4}">
      <dgm:prSet/>
      <dgm:spPr/>
      <dgm:t>
        <a:bodyPr/>
        <a:lstStyle/>
        <a:p>
          <a:endParaRPr lang="cs-CZ"/>
        </a:p>
      </dgm:t>
    </dgm:pt>
    <dgm:pt modelId="{64CF5FDD-7CB6-4F2F-9CC7-3D5B8C732EA0}" type="sibTrans" cxnId="{91403B53-8773-4197-BFE4-EEEBB70FF5C4}">
      <dgm:prSet/>
      <dgm:spPr/>
      <dgm:t>
        <a:bodyPr/>
        <a:lstStyle/>
        <a:p>
          <a:endParaRPr lang="cs-CZ"/>
        </a:p>
      </dgm:t>
    </dgm:pt>
    <dgm:pt modelId="{43358590-ECFC-4180-8703-A2A7ADDAE8D7}" type="pres">
      <dgm:prSet presAssocID="{784DED67-B26F-4BE3-AC71-B2A50158C7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86A34B-2E54-4533-B368-38B6C454E71D}" type="pres">
      <dgm:prSet presAssocID="{A0F6CFF0-A070-4EFE-A4A8-C8E91B80CE2C}" presName="parentText" presStyleLbl="node1" presStyleIdx="0" presStyleCnt="1" custScaleY="65429" custLinFactNeighborY="-332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AF7BE6-8749-4A54-B194-5008388C4D48}" type="pres">
      <dgm:prSet presAssocID="{A0F6CFF0-A070-4EFE-A4A8-C8E91B80CE2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403B53-8773-4197-BFE4-EEEBB70FF5C4}" srcId="{A0F6CFF0-A070-4EFE-A4A8-C8E91B80CE2C}" destId="{99CCCF2B-6985-403A-A0C6-ACB0458ECBC7}" srcOrd="0" destOrd="0" parTransId="{6C00AD4E-9801-4A5C-BDC9-ADEFA13865AB}" sibTransId="{64CF5FDD-7CB6-4F2F-9CC7-3D5B8C732EA0}"/>
    <dgm:cxn modelId="{2C8147ED-4B02-46DD-8948-57BAC35410C6}" type="presOf" srcId="{784DED67-B26F-4BE3-AC71-B2A50158C727}" destId="{43358590-ECFC-4180-8703-A2A7ADDAE8D7}" srcOrd="0" destOrd="0" presId="urn:microsoft.com/office/officeart/2005/8/layout/vList2"/>
    <dgm:cxn modelId="{6BCF4943-9EF2-4D95-B97F-61A6F3B26E0A}" type="presOf" srcId="{A0F6CFF0-A070-4EFE-A4A8-C8E91B80CE2C}" destId="{C386A34B-2E54-4533-B368-38B6C454E71D}" srcOrd="0" destOrd="0" presId="urn:microsoft.com/office/officeart/2005/8/layout/vList2"/>
    <dgm:cxn modelId="{955B6988-CC49-4206-AFFE-7CEC2C5094C3}" type="presOf" srcId="{99CCCF2B-6985-403A-A0C6-ACB0458ECBC7}" destId="{D8AF7BE6-8749-4A54-B194-5008388C4D48}" srcOrd="0" destOrd="0" presId="urn:microsoft.com/office/officeart/2005/8/layout/vList2"/>
    <dgm:cxn modelId="{8E2718E5-24E5-4E93-9501-AC719FDDAD98}" srcId="{784DED67-B26F-4BE3-AC71-B2A50158C727}" destId="{A0F6CFF0-A070-4EFE-A4A8-C8E91B80CE2C}" srcOrd="0" destOrd="0" parTransId="{AAB10497-E478-4D42-9A9D-A8D511CDE85B}" sibTransId="{B152ACBD-F3B1-4B43-A28F-8C2AB1660659}"/>
    <dgm:cxn modelId="{407223D7-BF13-4C38-B6EF-A8A57F1BA1E7}" type="presParOf" srcId="{43358590-ECFC-4180-8703-A2A7ADDAE8D7}" destId="{C386A34B-2E54-4533-B368-38B6C454E71D}" srcOrd="0" destOrd="0" presId="urn:microsoft.com/office/officeart/2005/8/layout/vList2"/>
    <dgm:cxn modelId="{07EED451-F7E9-4809-99B4-7DCF3E579DFD}" type="presParOf" srcId="{43358590-ECFC-4180-8703-A2A7ADDAE8D7}" destId="{D8AF7BE6-8749-4A54-B194-5008388C4D4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46417D-E12E-4E93-A115-509A3582C6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AE30D6-BB01-4515-A284-B1A02997263B}">
      <dgm:prSet phldrT="[Text]" custT="1"/>
      <dgm:spPr/>
      <dgm:t>
        <a:bodyPr/>
        <a:lstStyle/>
        <a:p>
          <a:r>
            <a:rPr lang="cs-CZ" sz="4000" b="1" dirty="0" smtClean="0"/>
            <a:t>Soudce </a:t>
          </a:r>
          <a:endParaRPr lang="cs-CZ" sz="4000" b="1" dirty="0"/>
        </a:p>
      </dgm:t>
    </dgm:pt>
    <dgm:pt modelId="{43E3C267-DE81-468B-BEE4-EC5B48CA10AD}" type="parTrans" cxnId="{5A8EA59A-C1AD-412A-8DA8-0A4153FD93DB}">
      <dgm:prSet/>
      <dgm:spPr/>
      <dgm:t>
        <a:bodyPr/>
        <a:lstStyle/>
        <a:p>
          <a:endParaRPr lang="cs-CZ"/>
        </a:p>
      </dgm:t>
    </dgm:pt>
    <dgm:pt modelId="{56D75776-A79F-4A01-8927-AB6830B28989}" type="sibTrans" cxnId="{5A8EA59A-C1AD-412A-8DA8-0A4153FD93DB}">
      <dgm:prSet/>
      <dgm:spPr/>
      <dgm:t>
        <a:bodyPr/>
        <a:lstStyle/>
        <a:p>
          <a:endParaRPr lang="cs-CZ"/>
        </a:p>
      </dgm:t>
    </dgm:pt>
    <dgm:pt modelId="{EA7FA9D7-4E33-49BD-B3F0-C4B9B964B089}" type="pres">
      <dgm:prSet presAssocID="{8446417D-E12E-4E93-A115-509A3582C6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D46743-2B0F-43AD-B9A8-E98A87C1C1F6}" type="pres">
      <dgm:prSet presAssocID="{EEAE30D6-BB01-4515-A284-B1A02997263B}" presName="parentText" presStyleLbl="node1" presStyleIdx="0" presStyleCnt="1" custScaleY="12821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AFD260-BF9F-410F-8E94-FED44FC47247}" type="presOf" srcId="{8446417D-E12E-4E93-A115-509A3582C629}" destId="{EA7FA9D7-4E33-49BD-B3F0-C4B9B964B089}" srcOrd="0" destOrd="0" presId="urn:microsoft.com/office/officeart/2005/8/layout/vList2"/>
    <dgm:cxn modelId="{5A8EA59A-C1AD-412A-8DA8-0A4153FD93DB}" srcId="{8446417D-E12E-4E93-A115-509A3582C629}" destId="{EEAE30D6-BB01-4515-A284-B1A02997263B}" srcOrd="0" destOrd="0" parTransId="{43E3C267-DE81-468B-BEE4-EC5B48CA10AD}" sibTransId="{56D75776-A79F-4A01-8927-AB6830B28989}"/>
    <dgm:cxn modelId="{324B1915-3F63-45DE-BA73-36648C98F388}" type="presOf" srcId="{EEAE30D6-BB01-4515-A284-B1A02997263B}" destId="{99D46743-2B0F-43AD-B9A8-E98A87C1C1F6}" srcOrd="0" destOrd="0" presId="urn:microsoft.com/office/officeart/2005/8/layout/vList2"/>
    <dgm:cxn modelId="{4202F42F-B663-47B6-887B-886676F7EFCE}" type="presParOf" srcId="{EA7FA9D7-4E33-49BD-B3F0-C4B9B964B089}" destId="{99D46743-2B0F-43AD-B9A8-E98A87C1C1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46417D-E12E-4E93-A115-509A3582C6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AE30D6-BB01-4515-A284-B1A02997263B}">
      <dgm:prSet phldrT="[Text]" custT="1"/>
      <dgm:spPr/>
      <dgm:t>
        <a:bodyPr/>
        <a:lstStyle/>
        <a:p>
          <a:r>
            <a:rPr lang="cs-CZ" sz="4000" b="1" dirty="0" smtClean="0"/>
            <a:t>Advokát</a:t>
          </a:r>
          <a:endParaRPr lang="cs-CZ" sz="4000" b="1" dirty="0"/>
        </a:p>
      </dgm:t>
    </dgm:pt>
    <dgm:pt modelId="{43E3C267-DE81-468B-BEE4-EC5B48CA10AD}" type="parTrans" cxnId="{5A8EA59A-C1AD-412A-8DA8-0A4153FD93DB}">
      <dgm:prSet/>
      <dgm:spPr/>
      <dgm:t>
        <a:bodyPr/>
        <a:lstStyle/>
        <a:p>
          <a:endParaRPr lang="cs-CZ"/>
        </a:p>
      </dgm:t>
    </dgm:pt>
    <dgm:pt modelId="{56D75776-A79F-4A01-8927-AB6830B28989}" type="sibTrans" cxnId="{5A8EA59A-C1AD-412A-8DA8-0A4153FD93DB}">
      <dgm:prSet/>
      <dgm:spPr/>
      <dgm:t>
        <a:bodyPr/>
        <a:lstStyle/>
        <a:p>
          <a:endParaRPr lang="cs-CZ"/>
        </a:p>
      </dgm:t>
    </dgm:pt>
    <dgm:pt modelId="{EA7FA9D7-4E33-49BD-B3F0-C4B9B964B089}" type="pres">
      <dgm:prSet presAssocID="{8446417D-E12E-4E93-A115-509A3582C6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D46743-2B0F-43AD-B9A8-E98A87C1C1F6}" type="pres">
      <dgm:prSet presAssocID="{EEAE30D6-BB01-4515-A284-B1A02997263B}" presName="parentText" presStyleLbl="node1" presStyleIdx="0" presStyleCnt="1" custScaleY="12821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B51E73-8690-4AEC-BB6B-F11BC82CE666}" type="presOf" srcId="{EEAE30D6-BB01-4515-A284-B1A02997263B}" destId="{99D46743-2B0F-43AD-B9A8-E98A87C1C1F6}" srcOrd="0" destOrd="0" presId="urn:microsoft.com/office/officeart/2005/8/layout/vList2"/>
    <dgm:cxn modelId="{C3F8F506-84EC-4030-8ADE-606554F5DF49}" type="presOf" srcId="{8446417D-E12E-4E93-A115-509A3582C629}" destId="{EA7FA9D7-4E33-49BD-B3F0-C4B9B964B089}" srcOrd="0" destOrd="0" presId="urn:microsoft.com/office/officeart/2005/8/layout/vList2"/>
    <dgm:cxn modelId="{5A8EA59A-C1AD-412A-8DA8-0A4153FD93DB}" srcId="{8446417D-E12E-4E93-A115-509A3582C629}" destId="{EEAE30D6-BB01-4515-A284-B1A02997263B}" srcOrd="0" destOrd="0" parTransId="{43E3C267-DE81-468B-BEE4-EC5B48CA10AD}" sibTransId="{56D75776-A79F-4A01-8927-AB6830B28989}"/>
    <dgm:cxn modelId="{7DB8697B-04B7-425B-8524-A165807903B8}" type="presParOf" srcId="{EA7FA9D7-4E33-49BD-B3F0-C4B9B964B089}" destId="{99D46743-2B0F-43AD-B9A8-E98A87C1C1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46417D-E12E-4E93-A115-509A3582C6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AE30D6-BB01-4515-A284-B1A02997263B}">
      <dgm:prSet phldrT="[Text]" custT="1"/>
      <dgm:spPr/>
      <dgm:t>
        <a:bodyPr/>
        <a:lstStyle/>
        <a:p>
          <a:r>
            <a:rPr lang="cs-CZ" sz="4000" b="1" dirty="0" smtClean="0"/>
            <a:t>Notář</a:t>
          </a:r>
          <a:endParaRPr lang="cs-CZ" sz="4000" b="1" dirty="0"/>
        </a:p>
      </dgm:t>
    </dgm:pt>
    <dgm:pt modelId="{43E3C267-DE81-468B-BEE4-EC5B48CA10AD}" type="parTrans" cxnId="{5A8EA59A-C1AD-412A-8DA8-0A4153FD93DB}">
      <dgm:prSet/>
      <dgm:spPr/>
      <dgm:t>
        <a:bodyPr/>
        <a:lstStyle/>
        <a:p>
          <a:endParaRPr lang="cs-CZ"/>
        </a:p>
      </dgm:t>
    </dgm:pt>
    <dgm:pt modelId="{56D75776-A79F-4A01-8927-AB6830B28989}" type="sibTrans" cxnId="{5A8EA59A-C1AD-412A-8DA8-0A4153FD93DB}">
      <dgm:prSet/>
      <dgm:spPr/>
      <dgm:t>
        <a:bodyPr/>
        <a:lstStyle/>
        <a:p>
          <a:endParaRPr lang="cs-CZ"/>
        </a:p>
      </dgm:t>
    </dgm:pt>
    <dgm:pt modelId="{EA7FA9D7-4E33-49BD-B3F0-C4B9B964B089}" type="pres">
      <dgm:prSet presAssocID="{8446417D-E12E-4E93-A115-509A3582C6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D46743-2B0F-43AD-B9A8-E98A87C1C1F6}" type="pres">
      <dgm:prSet presAssocID="{EEAE30D6-BB01-4515-A284-B1A02997263B}" presName="parentText" presStyleLbl="node1" presStyleIdx="0" presStyleCnt="1" custScaleY="12821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CD1D6A-B354-45A1-8A66-0F9CC9ACA1AC}" type="presOf" srcId="{8446417D-E12E-4E93-A115-509A3582C629}" destId="{EA7FA9D7-4E33-49BD-B3F0-C4B9B964B089}" srcOrd="0" destOrd="0" presId="urn:microsoft.com/office/officeart/2005/8/layout/vList2"/>
    <dgm:cxn modelId="{B624865F-3B9A-4AEC-8D98-8F51B3A0D5B4}" type="presOf" srcId="{EEAE30D6-BB01-4515-A284-B1A02997263B}" destId="{99D46743-2B0F-43AD-B9A8-E98A87C1C1F6}" srcOrd="0" destOrd="0" presId="urn:microsoft.com/office/officeart/2005/8/layout/vList2"/>
    <dgm:cxn modelId="{5A8EA59A-C1AD-412A-8DA8-0A4153FD93DB}" srcId="{8446417D-E12E-4E93-A115-509A3582C629}" destId="{EEAE30D6-BB01-4515-A284-B1A02997263B}" srcOrd="0" destOrd="0" parTransId="{43E3C267-DE81-468B-BEE4-EC5B48CA10AD}" sibTransId="{56D75776-A79F-4A01-8927-AB6830B28989}"/>
    <dgm:cxn modelId="{F840673F-D401-4AAA-A490-D01D15E81DDA}" type="presParOf" srcId="{EA7FA9D7-4E33-49BD-B3F0-C4B9B964B089}" destId="{99D46743-2B0F-43AD-B9A8-E98A87C1C1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46417D-E12E-4E93-A115-509A3582C6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AE30D6-BB01-4515-A284-B1A02997263B}">
      <dgm:prSet phldrT="[Text]" custT="1"/>
      <dgm:spPr/>
      <dgm:t>
        <a:bodyPr/>
        <a:lstStyle/>
        <a:p>
          <a:r>
            <a:rPr lang="cs-CZ" sz="4000" b="1" dirty="0" smtClean="0"/>
            <a:t>Státní zástupce</a:t>
          </a:r>
          <a:endParaRPr lang="cs-CZ" sz="4000" b="1" dirty="0"/>
        </a:p>
      </dgm:t>
    </dgm:pt>
    <dgm:pt modelId="{43E3C267-DE81-468B-BEE4-EC5B48CA10AD}" type="parTrans" cxnId="{5A8EA59A-C1AD-412A-8DA8-0A4153FD93DB}">
      <dgm:prSet/>
      <dgm:spPr/>
      <dgm:t>
        <a:bodyPr/>
        <a:lstStyle/>
        <a:p>
          <a:endParaRPr lang="cs-CZ"/>
        </a:p>
      </dgm:t>
    </dgm:pt>
    <dgm:pt modelId="{56D75776-A79F-4A01-8927-AB6830B28989}" type="sibTrans" cxnId="{5A8EA59A-C1AD-412A-8DA8-0A4153FD93DB}">
      <dgm:prSet/>
      <dgm:spPr/>
      <dgm:t>
        <a:bodyPr/>
        <a:lstStyle/>
        <a:p>
          <a:endParaRPr lang="cs-CZ"/>
        </a:p>
      </dgm:t>
    </dgm:pt>
    <dgm:pt modelId="{EA7FA9D7-4E33-49BD-B3F0-C4B9B964B089}" type="pres">
      <dgm:prSet presAssocID="{8446417D-E12E-4E93-A115-509A3582C6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D46743-2B0F-43AD-B9A8-E98A87C1C1F6}" type="pres">
      <dgm:prSet presAssocID="{EEAE30D6-BB01-4515-A284-B1A02997263B}" presName="parentText" presStyleLbl="node1" presStyleIdx="0" presStyleCnt="1" custScaleY="12821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16369C-F2D8-4A3E-9AFD-D19602B930EA}" type="presOf" srcId="{EEAE30D6-BB01-4515-A284-B1A02997263B}" destId="{99D46743-2B0F-43AD-B9A8-E98A87C1C1F6}" srcOrd="0" destOrd="0" presId="urn:microsoft.com/office/officeart/2005/8/layout/vList2"/>
    <dgm:cxn modelId="{C27E5CEE-5DB2-40BE-8B71-CDCCC3891E6A}" type="presOf" srcId="{8446417D-E12E-4E93-A115-509A3582C629}" destId="{EA7FA9D7-4E33-49BD-B3F0-C4B9B964B089}" srcOrd="0" destOrd="0" presId="urn:microsoft.com/office/officeart/2005/8/layout/vList2"/>
    <dgm:cxn modelId="{5A8EA59A-C1AD-412A-8DA8-0A4153FD93DB}" srcId="{8446417D-E12E-4E93-A115-509A3582C629}" destId="{EEAE30D6-BB01-4515-A284-B1A02997263B}" srcOrd="0" destOrd="0" parTransId="{43E3C267-DE81-468B-BEE4-EC5B48CA10AD}" sibTransId="{56D75776-A79F-4A01-8927-AB6830B28989}"/>
    <dgm:cxn modelId="{BF0B9851-A9F5-4AD5-8FCA-783A767DEA23}" type="presParOf" srcId="{EA7FA9D7-4E33-49BD-B3F0-C4B9B964B089}" destId="{99D46743-2B0F-43AD-B9A8-E98A87C1C1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A7A792-029C-4F31-B9DA-86260383517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81BF23F-6BF3-4FCF-92A8-9F9D7BED3E38}">
      <dgm:prSet phldrT="[Text]" custT="1"/>
      <dgm:spPr/>
      <dgm:t>
        <a:bodyPr/>
        <a:lstStyle/>
        <a:p>
          <a:r>
            <a:rPr lang="cs-CZ" sz="2400" b="1" dirty="0" smtClean="0"/>
            <a:t>Nejvyšší</a:t>
          </a:r>
          <a:endParaRPr lang="cs-CZ" sz="2300" b="1" dirty="0"/>
        </a:p>
      </dgm:t>
    </dgm:pt>
    <dgm:pt modelId="{6C6843AE-400C-45E0-A4AD-36FFCA73FF65}" type="parTrans" cxnId="{EAC85044-EE24-423C-BE53-6011696A8F29}">
      <dgm:prSet/>
      <dgm:spPr/>
      <dgm:t>
        <a:bodyPr/>
        <a:lstStyle/>
        <a:p>
          <a:endParaRPr lang="cs-CZ"/>
        </a:p>
      </dgm:t>
    </dgm:pt>
    <dgm:pt modelId="{FABA2F89-F087-453D-9366-72F3B659D6ED}" type="sibTrans" cxnId="{EAC85044-EE24-423C-BE53-6011696A8F29}">
      <dgm:prSet/>
      <dgm:spPr/>
      <dgm:t>
        <a:bodyPr/>
        <a:lstStyle/>
        <a:p>
          <a:endParaRPr lang="cs-CZ"/>
        </a:p>
      </dgm:t>
    </dgm:pt>
    <dgm:pt modelId="{D39EF1D9-ADD5-48F7-8627-15A37E504329}">
      <dgm:prSet phldrT="[Text]"/>
      <dgm:spPr/>
      <dgm:t>
        <a:bodyPr/>
        <a:lstStyle/>
        <a:p>
          <a:r>
            <a:rPr lang="cs-CZ" b="1" dirty="0" smtClean="0"/>
            <a:t>Vrchní</a:t>
          </a:r>
          <a:endParaRPr lang="cs-CZ" b="1" dirty="0"/>
        </a:p>
      </dgm:t>
    </dgm:pt>
    <dgm:pt modelId="{01FCDDF3-B235-4184-B173-E58B3A46AB76}" type="parTrans" cxnId="{7A938638-0534-49B2-BB99-F31EAFACC5ED}">
      <dgm:prSet/>
      <dgm:spPr/>
      <dgm:t>
        <a:bodyPr/>
        <a:lstStyle/>
        <a:p>
          <a:endParaRPr lang="cs-CZ"/>
        </a:p>
      </dgm:t>
    </dgm:pt>
    <dgm:pt modelId="{2DF95F99-1F70-400B-AE39-943F992D29E6}" type="sibTrans" cxnId="{7A938638-0534-49B2-BB99-F31EAFACC5ED}">
      <dgm:prSet/>
      <dgm:spPr/>
      <dgm:t>
        <a:bodyPr/>
        <a:lstStyle/>
        <a:p>
          <a:endParaRPr lang="cs-CZ"/>
        </a:p>
      </dgm:t>
    </dgm:pt>
    <dgm:pt modelId="{12F7786B-5C77-4783-B17D-C6D5099F8E51}">
      <dgm:prSet phldrT="[Text]"/>
      <dgm:spPr/>
      <dgm:t>
        <a:bodyPr/>
        <a:lstStyle/>
        <a:p>
          <a:r>
            <a:rPr lang="cs-CZ" b="1" dirty="0" smtClean="0"/>
            <a:t>Krajské</a:t>
          </a:r>
          <a:endParaRPr lang="cs-CZ" b="1" dirty="0"/>
        </a:p>
      </dgm:t>
    </dgm:pt>
    <dgm:pt modelId="{0DB47F0D-09A4-4A88-9D3B-3494417B30FD}" type="parTrans" cxnId="{D3C720EB-A0D4-4922-8459-FDB48E9A9C46}">
      <dgm:prSet/>
      <dgm:spPr/>
      <dgm:t>
        <a:bodyPr/>
        <a:lstStyle/>
        <a:p>
          <a:endParaRPr lang="cs-CZ"/>
        </a:p>
      </dgm:t>
    </dgm:pt>
    <dgm:pt modelId="{D0DBFDAD-7C5F-45FD-8967-009BE26D8B4D}" type="sibTrans" cxnId="{D3C720EB-A0D4-4922-8459-FDB48E9A9C46}">
      <dgm:prSet/>
      <dgm:spPr/>
      <dgm:t>
        <a:bodyPr/>
        <a:lstStyle/>
        <a:p>
          <a:endParaRPr lang="cs-CZ"/>
        </a:p>
      </dgm:t>
    </dgm:pt>
    <dgm:pt modelId="{F630262D-CF75-4B5A-8B83-4350C63ED0A6}">
      <dgm:prSet phldrT="[Text]"/>
      <dgm:spPr/>
      <dgm:t>
        <a:bodyPr/>
        <a:lstStyle/>
        <a:p>
          <a:r>
            <a:rPr lang="cs-CZ" b="1" dirty="0" smtClean="0"/>
            <a:t>Okresní</a:t>
          </a:r>
          <a:endParaRPr lang="cs-CZ" b="1" dirty="0"/>
        </a:p>
      </dgm:t>
    </dgm:pt>
    <dgm:pt modelId="{13919ADF-C01E-4EEA-AED6-CE533103E5C6}" type="parTrans" cxnId="{09379ED9-A745-4FD1-ADBD-0D23001FECA8}">
      <dgm:prSet/>
      <dgm:spPr/>
      <dgm:t>
        <a:bodyPr/>
        <a:lstStyle/>
        <a:p>
          <a:endParaRPr lang="cs-CZ"/>
        </a:p>
      </dgm:t>
    </dgm:pt>
    <dgm:pt modelId="{9076DB5A-1348-4362-B67C-AD29F8272B8C}" type="sibTrans" cxnId="{09379ED9-A745-4FD1-ADBD-0D23001FECA8}">
      <dgm:prSet/>
      <dgm:spPr/>
      <dgm:t>
        <a:bodyPr/>
        <a:lstStyle/>
        <a:p>
          <a:endParaRPr lang="cs-CZ"/>
        </a:p>
      </dgm:t>
    </dgm:pt>
    <dgm:pt modelId="{BB44763A-018C-4258-A131-28272080C5E7}" type="pres">
      <dgm:prSet presAssocID="{C1A7A792-029C-4F31-B9DA-862603835173}" presName="compositeShape" presStyleCnt="0">
        <dgm:presLayoutVars>
          <dgm:dir/>
          <dgm:resizeHandles/>
        </dgm:presLayoutVars>
      </dgm:prSet>
      <dgm:spPr/>
    </dgm:pt>
    <dgm:pt modelId="{C95A1C45-9291-49B1-8DB0-514B496B9486}" type="pres">
      <dgm:prSet presAssocID="{C1A7A792-029C-4F31-B9DA-862603835173}" presName="pyramid" presStyleLbl="node1" presStyleIdx="0" presStyleCnt="1" custScaleX="145952"/>
      <dgm:spPr/>
    </dgm:pt>
    <dgm:pt modelId="{3CDE1955-E663-448E-94C3-6529A085AC00}" type="pres">
      <dgm:prSet presAssocID="{C1A7A792-029C-4F31-B9DA-862603835173}" presName="theList" presStyleCnt="0"/>
      <dgm:spPr/>
    </dgm:pt>
    <dgm:pt modelId="{D7AE2222-2395-46DF-981B-273E2A0AFF92}" type="pres">
      <dgm:prSet presAssocID="{D81BF23F-6BF3-4FCF-92A8-9F9D7BED3E38}" presName="aNode" presStyleLbl="fgAcc1" presStyleIdx="0" presStyleCnt="4" custLinFactY="-919" custLinFactNeighborX="-47372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708E89-C43D-4518-8688-A54CF07A8EEF}" type="pres">
      <dgm:prSet presAssocID="{D81BF23F-6BF3-4FCF-92A8-9F9D7BED3E38}" presName="aSpace" presStyleCnt="0"/>
      <dgm:spPr/>
    </dgm:pt>
    <dgm:pt modelId="{24372282-A068-4274-8368-C083599AE2A8}" type="pres">
      <dgm:prSet presAssocID="{D39EF1D9-ADD5-48F7-8627-15A37E504329}" presName="aNode" presStyleLbl="fgAcc1" presStyleIdx="1" presStyleCnt="4" custLinFactNeighborX="-47372" custLinFactNeighborY="-4783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531B63-67DF-496F-B609-5998E1E0F8E0}" type="pres">
      <dgm:prSet presAssocID="{D39EF1D9-ADD5-48F7-8627-15A37E504329}" presName="aSpace" presStyleCnt="0"/>
      <dgm:spPr/>
    </dgm:pt>
    <dgm:pt modelId="{FEDA8C44-35AB-4737-9B30-3BC8508C2860}" type="pres">
      <dgm:prSet presAssocID="{12F7786B-5C77-4783-B17D-C6D5099F8E51}" presName="aNode" presStyleLbl="fgAcc1" presStyleIdx="2" presStyleCnt="4" custLinFactNeighborX="-47372" custLinFactNeighborY="116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A8815B-39F6-4710-99F4-E48508FE8549}" type="pres">
      <dgm:prSet presAssocID="{12F7786B-5C77-4783-B17D-C6D5099F8E51}" presName="aSpace" presStyleCnt="0"/>
      <dgm:spPr/>
    </dgm:pt>
    <dgm:pt modelId="{8E83C4EB-8D43-43FB-9662-02382FE20F72}" type="pres">
      <dgm:prSet presAssocID="{F630262D-CF75-4B5A-8B83-4350C63ED0A6}" presName="aNode" presStyleLbl="fgAcc1" presStyleIdx="3" presStyleCnt="4" custLinFactNeighborX="-47372" custLinFactNeighborY="711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1CDB87-8F3C-45D3-BED8-C44D94FC3ED9}" type="pres">
      <dgm:prSet presAssocID="{F630262D-CF75-4B5A-8B83-4350C63ED0A6}" presName="aSpace" presStyleCnt="0"/>
      <dgm:spPr/>
    </dgm:pt>
  </dgm:ptLst>
  <dgm:cxnLst>
    <dgm:cxn modelId="{7A938638-0534-49B2-BB99-F31EAFACC5ED}" srcId="{C1A7A792-029C-4F31-B9DA-862603835173}" destId="{D39EF1D9-ADD5-48F7-8627-15A37E504329}" srcOrd="1" destOrd="0" parTransId="{01FCDDF3-B235-4184-B173-E58B3A46AB76}" sibTransId="{2DF95F99-1F70-400B-AE39-943F992D29E6}"/>
    <dgm:cxn modelId="{09379ED9-A745-4FD1-ADBD-0D23001FECA8}" srcId="{C1A7A792-029C-4F31-B9DA-862603835173}" destId="{F630262D-CF75-4B5A-8B83-4350C63ED0A6}" srcOrd="3" destOrd="0" parTransId="{13919ADF-C01E-4EEA-AED6-CE533103E5C6}" sibTransId="{9076DB5A-1348-4362-B67C-AD29F8272B8C}"/>
    <dgm:cxn modelId="{D3C720EB-A0D4-4922-8459-FDB48E9A9C46}" srcId="{C1A7A792-029C-4F31-B9DA-862603835173}" destId="{12F7786B-5C77-4783-B17D-C6D5099F8E51}" srcOrd="2" destOrd="0" parTransId="{0DB47F0D-09A4-4A88-9D3B-3494417B30FD}" sibTransId="{D0DBFDAD-7C5F-45FD-8967-009BE26D8B4D}"/>
    <dgm:cxn modelId="{130BF4DF-EB62-4B27-BA09-14F346146CF5}" type="presOf" srcId="{F630262D-CF75-4B5A-8B83-4350C63ED0A6}" destId="{8E83C4EB-8D43-43FB-9662-02382FE20F72}" srcOrd="0" destOrd="0" presId="urn:microsoft.com/office/officeart/2005/8/layout/pyramid2"/>
    <dgm:cxn modelId="{5D030343-7F63-43DC-9BD3-CDBF63E05298}" type="presOf" srcId="{C1A7A792-029C-4F31-B9DA-862603835173}" destId="{BB44763A-018C-4258-A131-28272080C5E7}" srcOrd="0" destOrd="0" presId="urn:microsoft.com/office/officeart/2005/8/layout/pyramid2"/>
    <dgm:cxn modelId="{F9645410-6B74-4D59-A368-3E38D0EEDC46}" type="presOf" srcId="{D81BF23F-6BF3-4FCF-92A8-9F9D7BED3E38}" destId="{D7AE2222-2395-46DF-981B-273E2A0AFF92}" srcOrd="0" destOrd="0" presId="urn:microsoft.com/office/officeart/2005/8/layout/pyramid2"/>
    <dgm:cxn modelId="{CEE40553-194A-4651-BC1D-5EF572AD3475}" type="presOf" srcId="{D39EF1D9-ADD5-48F7-8627-15A37E504329}" destId="{24372282-A068-4274-8368-C083599AE2A8}" srcOrd="0" destOrd="0" presId="urn:microsoft.com/office/officeart/2005/8/layout/pyramid2"/>
    <dgm:cxn modelId="{EAC85044-EE24-423C-BE53-6011696A8F29}" srcId="{C1A7A792-029C-4F31-B9DA-862603835173}" destId="{D81BF23F-6BF3-4FCF-92A8-9F9D7BED3E38}" srcOrd="0" destOrd="0" parTransId="{6C6843AE-400C-45E0-A4AD-36FFCA73FF65}" sibTransId="{FABA2F89-F087-453D-9366-72F3B659D6ED}"/>
    <dgm:cxn modelId="{56E25B5C-E9B8-4898-9384-61E74071DC1F}" type="presOf" srcId="{12F7786B-5C77-4783-B17D-C6D5099F8E51}" destId="{FEDA8C44-35AB-4737-9B30-3BC8508C2860}" srcOrd="0" destOrd="0" presId="urn:microsoft.com/office/officeart/2005/8/layout/pyramid2"/>
    <dgm:cxn modelId="{65CF2658-97C3-4883-90CE-748493B33C68}" type="presParOf" srcId="{BB44763A-018C-4258-A131-28272080C5E7}" destId="{C95A1C45-9291-49B1-8DB0-514B496B9486}" srcOrd="0" destOrd="0" presId="urn:microsoft.com/office/officeart/2005/8/layout/pyramid2"/>
    <dgm:cxn modelId="{670D5EEF-7CCC-4901-B8B9-7FFF2C5C1FE8}" type="presParOf" srcId="{BB44763A-018C-4258-A131-28272080C5E7}" destId="{3CDE1955-E663-448E-94C3-6529A085AC00}" srcOrd="1" destOrd="0" presId="urn:microsoft.com/office/officeart/2005/8/layout/pyramid2"/>
    <dgm:cxn modelId="{DCFA95AB-E635-48E6-8CC1-A30D853481A6}" type="presParOf" srcId="{3CDE1955-E663-448E-94C3-6529A085AC00}" destId="{D7AE2222-2395-46DF-981B-273E2A0AFF92}" srcOrd="0" destOrd="0" presId="urn:microsoft.com/office/officeart/2005/8/layout/pyramid2"/>
    <dgm:cxn modelId="{D9AE3EFA-528A-4310-818A-7A941EA2F308}" type="presParOf" srcId="{3CDE1955-E663-448E-94C3-6529A085AC00}" destId="{01708E89-C43D-4518-8688-A54CF07A8EEF}" srcOrd="1" destOrd="0" presId="urn:microsoft.com/office/officeart/2005/8/layout/pyramid2"/>
    <dgm:cxn modelId="{7B859238-565F-430C-A398-5706C648123D}" type="presParOf" srcId="{3CDE1955-E663-448E-94C3-6529A085AC00}" destId="{24372282-A068-4274-8368-C083599AE2A8}" srcOrd="2" destOrd="0" presId="urn:microsoft.com/office/officeart/2005/8/layout/pyramid2"/>
    <dgm:cxn modelId="{39890143-F626-455B-BDF8-D6899A76693F}" type="presParOf" srcId="{3CDE1955-E663-448E-94C3-6529A085AC00}" destId="{B5531B63-67DF-496F-B609-5998E1E0F8E0}" srcOrd="3" destOrd="0" presId="urn:microsoft.com/office/officeart/2005/8/layout/pyramid2"/>
    <dgm:cxn modelId="{65D1459D-3B75-43D8-ABCD-A1E32795AD11}" type="presParOf" srcId="{3CDE1955-E663-448E-94C3-6529A085AC00}" destId="{FEDA8C44-35AB-4737-9B30-3BC8508C2860}" srcOrd="4" destOrd="0" presId="urn:microsoft.com/office/officeart/2005/8/layout/pyramid2"/>
    <dgm:cxn modelId="{3B8BE134-12C9-4511-B988-B02DD2878A56}" type="presParOf" srcId="{3CDE1955-E663-448E-94C3-6529A085AC00}" destId="{70A8815B-39F6-4710-99F4-E48508FE8549}" srcOrd="5" destOrd="0" presId="urn:microsoft.com/office/officeart/2005/8/layout/pyramid2"/>
    <dgm:cxn modelId="{F4644ECC-3CC5-4BBD-AA3B-8237C0F85D66}" type="presParOf" srcId="{3CDE1955-E663-448E-94C3-6529A085AC00}" destId="{8E83C4EB-8D43-43FB-9662-02382FE20F72}" srcOrd="6" destOrd="0" presId="urn:microsoft.com/office/officeart/2005/8/layout/pyramid2"/>
    <dgm:cxn modelId="{86D6D61B-FA9E-4AFC-B01E-7B7981227380}" type="presParOf" srcId="{3CDE1955-E663-448E-94C3-6529A085AC00}" destId="{A11CDB87-8F3C-45D3-BED8-C44D94FC3ED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2F23FF-B233-4367-A174-99695D689B9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AFA8B17-4087-4079-A3FA-415AD2CB31A8}">
      <dgm:prSet phldrT="[Text]" custT="1"/>
      <dgm:spPr/>
      <dgm:t>
        <a:bodyPr/>
        <a:lstStyle/>
        <a:p>
          <a:r>
            <a:rPr lang="cs-CZ" sz="2400" b="1" dirty="0" smtClean="0"/>
            <a:t>Otakar </a:t>
          </a:r>
          <a:r>
            <a:rPr lang="cs-CZ" sz="2400" b="1" dirty="0" err="1" smtClean="0"/>
            <a:t>Motejl</a:t>
          </a:r>
          <a:endParaRPr lang="cs-CZ" sz="2400" b="1" dirty="0"/>
        </a:p>
      </dgm:t>
    </dgm:pt>
    <dgm:pt modelId="{C9279955-3B2B-4256-B18B-B9A42CA05937}" type="parTrans" cxnId="{7ECC55BF-AA27-4221-ACA2-5523FEF90E8D}">
      <dgm:prSet/>
      <dgm:spPr/>
      <dgm:t>
        <a:bodyPr/>
        <a:lstStyle/>
        <a:p>
          <a:endParaRPr lang="cs-CZ"/>
        </a:p>
      </dgm:t>
    </dgm:pt>
    <dgm:pt modelId="{3B11C2DA-075C-46DC-93EC-2939E9C5F1C3}" type="sibTrans" cxnId="{7ECC55BF-AA27-4221-ACA2-5523FEF90E8D}">
      <dgm:prSet/>
      <dgm:spPr/>
      <dgm:t>
        <a:bodyPr/>
        <a:lstStyle/>
        <a:p>
          <a:endParaRPr lang="cs-CZ"/>
        </a:p>
      </dgm:t>
    </dgm:pt>
    <dgm:pt modelId="{6F3AFD38-CF58-40FC-8C7E-16A2E75976DD}" type="pres">
      <dgm:prSet presAssocID="{D62F23FF-B233-4367-A174-99695D689B9F}" presName="Name0" presStyleCnt="0">
        <dgm:presLayoutVars>
          <dgm:dir/>
          <dgm:animLvl val="lvl"/>
          <dgm:resizeHandles val="exact"/>
        </dgm:presLayoutVars>
      </dgm:prSet>
      <dgm:spPr/>
    </dgm:pt>
    <dgm:pt modelId="{BFDF4571-D23E-434C-AE89-7FB2954E7C5B}" type="pres">
      <dgm:prSet presAssocID="{CAFA8B17-4087-4079-A3FA-415AD2CB31A8}" presName="parTxOnly" presStyleLbl="node1" presStyleIdx="0" presStyleCnt="1" custScaleX="100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F79282-7635-42AA-9308-4005E3F49BA8}" type="presOf" srcId="{D62F23FF-B233-4367-A174-99695D689B9F}" destId="{6F3AFD38-CF58-40FC-8C7E-16A2E75976DD}" srcOrd="0" destOrd="0" presId="urn:microsoft.com/office/officeart/2005/8/layout/chevron1"/>
    <dgm:cxn modelId="{7ECC55BF-AA27-4221-ACA2-5523FEF90E8D}" srcId="{D62F23FF-B233-4367-A174-99695D689B9F}" destId="{CAFA8B17-4087-4079-A3FA-415AD2CB31A8}" srcOrd="0" destOrd="0" parTransId="{C9279955-3B2B-4256-B18B-B9A42CA05937}" sibTransId="{3B11C2DA-075C-46DC-93EC-2939E9C5F1C3}"/>
    <dgm:cxn modelId="{D7AF7715-F6E9-429E-B11A-3B6AC94AD91D}" type="presOf" srcId="{CAFA8B17-4087-4079-A3FA-415AD2CB31A8}" destId="{BFDF4571-D23E-434C-AE89-7FB2954E7C5B}" srcOrd="0" destOrd="0" presId="urn:microsoft.com/office/officeart/2005/8/layout/chevron1"/>
    <dgm:cxn modelId="{A05B436A-F46A-484B-A4D3-48F653D6E024}" type="presParOf" srcId="{6F3AFD38-CF58-40FC-8C7E-16A2E75976DD}" destId="{BFDF4571-D23E-434C-AE89-7FB2954E7C5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2F23FF-B233-4367-A174-99695D689B9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AFA8B17-4087-4079-A3FA-415AD2CB31A8}">
      <dgm:prSet phldrT="[Text]" custT="1"/>
      <dgm:spPr/>
      <dgm:t>
        <a:bodyPr/>
        <a:lstStyle/>
        <a:p>
          <a:r>
            <a:rPr lang="cs-CZ" sz="2000" b="1" dirty="0" smtClean="0">
              <a:latin typeface="Calisto MT" pitchFamily="18" charset="0"/>
            </a:rPr>
            <a:t>Pavel </a:t>
          </a:r>
          <a:r>
            <a:rPr lang="cs-CZ" sz="2000" b="1" dirty="0" err="1" smtClean="0">
              <a:latin typeface="Calisto MT" pitchFamily="18" charset="0"/>
            </a:rPr>
            <a:t>Varvařovský</a:t>
          </a:r>
          <a:endParaRPr lang="cs-CZ" sz="2000" b="1" dirty="0">
            <a:latin typeface="Calisto MT" pitchFamily="18" charset="0"/>
          </a:endParaRPr>
        </a:p>
      </dgm:t>
    </dgm:pt>
    <dgm:pt modelId="{C9279955-3B2B-4256-B18B-B9A42CA05937}" type="parTrans" cxnId="{7ECC55BF-AA27-4221-ACA2-5523FEF90E8D}">
      <dgm:prSet/>
      <dgm:spPr/>
      <dgm:t>
        <a:bodyPr/>
        <a:lstStyle/>
        <a:p>
          <a:endParaRPr lang="cs-CZ"/>
        </a:p>
      </dgm:t>
    </dgm:pt>
    <dgm:pt modelId="{3B11C2DA-075C-46DC-93EC-2939E9C5F1C3}" type="sibTrans" cxnId="{7ECC55BF-AA27-4221-ACA2-5523FEF90E8D}">
      <dgm:prSet/>
      <dgm:spPr/>
      <dgm:t>
        <a:bodyPr/>
        <a:lstStyle/>
        <a:p>
          <a:endParaRPr lang="cs-CZ"/>
        </a:p>
      </dgm:t>
    </dgm:pt>
    <dgm:pt modelId="{6F3AFD38-CF58-40FC-8C7E-16A2E75976DD}" type="pres">
      <dgm:prSet presAssocID="{D62F23FF-B233-4367-A174-99695D689B9F}" presName="Name0" presStyleCnt="0">
        <dgm:presLayoutVars>
          <dgm:dir/>
          <dgm:animLvl val="lvl"/>
          <dgm:resizeHandles val="exact"/>
        </dgm:presLayoutVars>
      </dgm:prSet>
      <dgm:spPr/>
    </dgm:pt>
    <dgm:pt modelId="{BFDF4571-D23E-434C-AE89-7FB2954E7C5B}" type="pres">
      <dgm:prSet presAssocID="{CAFA8B17-4087-4079-A3FA-415AD2CB31A8}" presName="parTxOnly" presStyleLbl="node1" presStyleIdx="0" presStyleCnt="1" custScaleX="100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8B8F59-A52F-4324-BDBD-DFD728AA2AC1}" type="presOf" srcId="{CAFA8B17-4087-4079-A3FA-415AD2CB31A8}" destId="{BFDF4571-D23E-434C-AE89-7FB2954E7C5B}" srcOrd="0" destOrd="0" presId="urn:microsoft.com/office/officeart/2005/8/layout/chevron1"/>
    <dgm:cxn modelId="{7ECC55BF-AA27-4221-ACA2-5523FEF90E8D}" srcId="{D62F23FF-B233-4367-A174-99695D689B9F}" destId="{CAFA8B17-4087-4079-A3FA-415AD2CB31A8}" srcOrd="0" destOrd="0" parTransId="{C9279955-3B2B-4256-B18B-B9A42CA05937}" sibTransId="{3B11C2DA-075C-46DC-93EC-2939E9C5F1C3}"/>
    <dgm:cxn modelId="{5A589344-6663-465B-A02E-A2B040BD937E}" type="presOf" srcId="{D62F23FF-B233-4367-A174-99695D689B9F}" destId="{6F3AFD38-CF58-40FC-8C7E-16A2E75976DD}" srcOrd="0" destOrd="0" presId="urn:microsoft.com/office/officeart/2005/8/layout/chevron1"/>
    <dgm:cxn modelId="{415682C0-543C-4AF8-8CE5-23456E7B648C}" type="presParOf" srcId="{6F3AFD38-CF58-40FC-8C7E-16A2E75976DD}" destId="{BFDF4571-D23E-434C-AE89-7FB2954E7C5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6A34B-2E54-4533-B368-38B6C454E71D}">
      <dsp:nvSpPr>
        <dsp:cNvPr id="0" name=""/>
        <dsp:cNvSpPr/>
      </dsp:nvSpPr>
      <dsp:spPr>
        <a:xfrm>
          <a:off x="0" y="63422"/>
          <a:ext cx="2831976" cy="81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/>
            <a:t>Obecné</a:t>
          </a:r>
          <a:endParaRPr lang="cs-CZ" sz="3400" b="1" kern="1200" dirty="0"/>
        </a:p>
      </dsp:txBody>
      <dsp:txXfrm>
        <a:off x="39612" y="103034"/>
        <a:ext cx="2752752" cy="732226"/>
      </dsp:txXfrm>
    </dsp:sp>
    <dsp:sp modelId="{D8AF7BE6-8749-4A54-B194-5008388C4D48}">
      <dsp:nvSpPr>
        <dsp:cNvPr id="0" name=""/>
        <dsp:cNvSpPr/>
      </dsp:nvSpPr>
      <dsp:spPr>
        <a:xfrm>
          <a:off x="0" y="874873"/>
          <a:ext cx="2831976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5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Pro výkon jakékoli profese právníka</a:t>
          </a:r>
          <a:endParaRPr lang="cs-CZ" sz="2400" kern="1200" dirty="0"/>
        </a:p>
      </dsp:txBody>
      <dsp:txXfrm>
        <a:off x="0" y="874873"/>
        <a:ext cx="2831976" cy="8776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F4571-D23E-434C-AE89-7FB2954E7C5B}">
      <dsp:nvSpPr>
        <dsp:cNvPr id="0" name=""/>
        <dsp:cNvSpPr/>
      </dsp:nvSpPr>
      <dsp:spPr>
        <a:xfrm>
          <a:off x="1439" y="0"/>
          <a:ext cx="2949449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Anna Šabatová</a:t>
          </a:r>
          <a:endParaRPr lang="cs-CZ" sz="2400" b="1" kern="1200" dirty="0"/>
        </a:p>
      </dsp:txBody>
      <dsp:txXfrm>
        <a:off x="397483" y="0"/>
        <a:ext cx="2157362" cy="792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6A34B-2E54-4533-B368-38B6C454E71D}">
      <dsp:nvSpPr>
        <dsp:cNvPr id="0" name=""/>
        <dsp:cNvSpPr/>
      </dsp:nvSpPr>
      <dsp:spPr>
        <a:xfrm>
          <a:off x="0" y="4"/>
          <a:ext cx="2831976" cy="796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/>
            <a:t>Specifické</a:t>
          </a:r>
          <a:endParaRPr lang="cs-CZ" sz="3400" b="1" kern="1200" dirty="0"/>
        </a:p>
      </dsp:txBody>
      <dsp:txXfrm>
        <a:off x="38864" y="38868"/>
        <a:ext cx="2754248" cy="718412"/>
      </dsp:txXfrm>
    </dsp:sp>
    <dsp:sp modelId="{D8AF7BE6-8749-4A54-B194-5008388C4D48}">
      <dsp:nvSpPr>
        <dsp:cNvPr id="0" name=""/>
        <dsp:cNvSpPr/>
      </dsp:nvSpPr>
      <dsp:spPr>
        <a:xfrm>
          <a:off x="0" y="831978"/>
          <a:ext cx="283197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5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Calisto MT" pitchFamily="18" charset="0"/>
            </a:rPr>
            <a:t>Pro výkon určitého druhu činnosti (</a:t>
          </a:r>
          <a:r>
            <a:rPr lang="cs-CZ" sz="1800" i="1" kern="1200" dirty="0" smtClean="0">
              <a:latin typeface="Calisto MT" pitchFamily="18" charset="0"/>
            </a:rPr>
            <a:t>soudcovské rozhodování</a:t>
          </a:r>
          <a:r>
            <a:rPr lang="cs-CZ" sz="2000" kern="1200" dirty="0" smtClean="0">
              <a:latin typeface="Calisto MT" pitchFamily="18" charset="0"/>
            </a:rPr>
            <a:t>)</a:t>
          </a:r>
          <a:endParaRPr lang="cs-CZ" sz="2000" kern="1200" dirty="0">
            <a:latin typeface="Calisto MT" pitchFamily="18" charset="0"/>
          </a:endParaRPr>
        </a:p>
      </dsp:txBody>
      <dsp:txXfrm>
        <a:off x="0" y="831978"/>
        <a:ext cx="2831976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6743-2B0F-43AD-B9A8-E98A87C1C1F6}">
      <dsp:nvSpPr>
        <dsp:cNvPr id="0" name=""/>
        <dsp:cNvSpPr/>
      </dsp:nvSpPr>
      <dsp:spPr>
        <a:xfrm>
          <a:off x="0" y="54270"/>
          <a:ext cx="7632848" cy="539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Soudce </a:t>
          </a:r>
          <a:endParaRPr lang="cs-CZ" sz="4000" b="1" kern="1200" dirty="0"/>
        </a:p>
      </dsp:txBody>
      <dsp:txXfrm>
        <a:off x="26338" y="80608"/>
        <a:ext cx="7580172" cy="486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6743-2B0F-43AD-B9A8-E98A87C1C1F6}">
      <dsp:nvSpPr>
        <dsp:cNvPr id="0" name=""/>
        <dsp:cNvSpPr/>
      </dsp:nvSpPr>
      <dsp:spPr>
        <a:xfrm>
          <a:off x="0" y="54270"/>
          <a:ext cx="7632848" cy="539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Advokát</a:t>
          </a:r>
          <a:endParaRPr lang="cs-CZ" sz="4000" b="1" kern="1200" dirty="0"/>
        </a:p>
      </dsp:txBody>
      <dsp:txXfrm>
        <a:off x="26338" y="80608"/>
        <a:ext cx="7580172" cy="4868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6743-2B0F-43AD-B9A8-E98A87C1C1F6}">
      <dsp:nvSpPr>
        <dsp:cNvPr id="0" name=""/>
        <dsp:cNvSpPr/>
      </dsp:nvSpPr>
      <dsp:spPr>
        <a:xfrm>
          <a:off x="0" y="54270"/>
          <a:ext cx="7632848" cy="539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Notář</a:t>
          </a:r>
          <a:endParaRPr lang="cs-CZ" sz="4000" b="1" kern="1200" dirty="0"/>
        </a:p>
      </dsp:txBody>
      <dsp:txXfrm>
        <a:off x="26338" y="80608"/>
        <a:ext cx="7580172" cy="4868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6743-2B0F-43AD-B9A8-E98A87C1C1F6}">
      <dsp:nvSpPr>
        <dsp:cNvPr id="0" name=""/>
        <dsp:cNvSpPr/>
      </dsp:nvSpPr>
      <dsp:spPr>
        <a:xfrm>
          <a:off x="0" y="54270"/>
          <a:ext cx="7632848" cy="539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Státní zástupce</a:t>
          </a:r>
          <a:endParaRPr lang="cs-CZ" sz="4000" b="1" kern="1200" dirty="0"/>
        </a:p>
      </dsp:txBody>
      <dsp:txXfrm>
        <a:off x="26338" y="80608"/>
        <a:ext cx="7580172" cy="4868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A1C45-9291-49B1-8DB0-514B496B9486}">
      <dsp:nvSpPr>
        <dsp:cNvPr id="0" name=""/>
        <dsp:cNvSpPr/>
      </dsp:nvSpPr>
      <dsp:spPr>
        <a:xfrm>
          <a:off x="376909" y="0"/>
          <a:ext cx="3386133" cy="23200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E2222-2395-46DF-981B-273E2A0AFF92}">
      <dsp:nvSpPr>
        <dsp:cNvPr id="0" name=""/>
        <dsp:cNvSpPr/>
      </dsp:nvSpPr>
      <dsp:spPr>
        <a:xfrm>
          <a:off x="1355596" y="176896"/>
          <a:ext cx="1508020" cy="4123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Nejvyšší</a:t>
          </a:r>
          <a:endParaRPr lang="cs-CZ" sz="2300" b="1" kern="1200" dirty="0"/>
        </a:p>
      </dsp:txBody>
      <dsp:txXfrm>
        <a:off x="1375725" y="197025"/>
        <a:ext cx="1467762" cy="372091"/>
      </dsp:txXfrm>
    </dsp:sp>
    <dsp:sp modelId="{24372282-A068-4274-8368-C083599AE2A8}">
      <dsp:nvSpPr>
        <dsp:cNvPr id="0" name=""/>
        <dsp:cNvSpPr/>
      </dsp:nvSpPr>
      <dsp:spPr>
        <a:xfrm>
          <a:off x="1355596" y="671465"/>
          <a:ext cx="1508020" cy="4123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Vrchní</a:t>
          </a:r>
          <a:endParaRPr lang="cs-CZ" sz="1700" b="1" kern="1200" dirty="0"/>
        </a:p>
      </dsp:txBody>
      <dsp:txXfrm>
        <a:off x="1375725" y="691594"/>
        <a:ext cx="1467762" cy="372091"/>
      </dsp:txXfrm>
    </dsp:sp>
    <dsp:sp modelId="{FEDA8C44-35AB-4737-9B30-3BC8508C2860}">
      <dsp:nvSpPr>
        <dsp:cNvPr id="0" name=""/>
        <dsp:cNvSpPr/>
      </dsp:nvSpPr>
      <dsp:spPr>
        <a:xfrm>
          <a:off x="1355596" y="1166035"/>
          <a:ext cx="1508020" cy="4123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Krajské</a:t>
          </a:r>
          <a:endParaRPr lang="cs-CZ" sz="1700" b="1" kern="1200" dirty="0"/>
        </a:p>
      </dsp:txBody>
      <dsp:txXfrm>
        <a:off x="1375725" y="1186164"/>
        <a:ext cx="1467762" cy="372091"/>
      </dsp:txXfrm>
    </dsp:sp>
    <dsp:sp modelId="{8E83C4EB-8D43-43FB-9662-02382FE20F72}">
      <dsp:nvSpPr>
        <dsp:cNvPr id="0" name=""/>
        <dsp:cNvSpPr/>
      </dsp:nvSpPr>
      <dsp:spPr>
        <a:xfrm>
          <a:off x="1355596" y="1660605"/>
          <a:ext cx="1508020" cy="4123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Okresní</a:t>
          </a:r>
          <a:endParaRPr lang="cs-CZ" sz="1700" b="1" kern="1200" dirty="0"/>
        </a:p>
      </dsp:txBody>
      <dsp:txXfrm>
        <a:off x="1375725" y="1680734"/>
        <a:ext cx="1467762" cy="3720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F4571-D23E-434C-AE89-7FB2954E7C5B}">
      <dsp:nvSpPr>
        <dsp:cNvPr id="0" name=""/>
        <dsp:cNvSpPr/>
      </dsp:nvSpPr>
      <dsp:spPr>
        <a:xfrm>
          <a:off x="1439" y="0"/>
          <a:ext cx="2949449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Otakar </a:t>
          </a:r>
          <a:r>
            <a:rPr lang="cs-CZ" sz="2400" b="1" kern="1200" dirty="0" err="1" smtClean="0"/>
            <a:t>Motejl</a:t>
          </a:r>
          <a:endParaRPr lang="cs-CZ" sz="2400" b="1" kern="1200" dirty="0"/>
        </a:p>
      </dsp:txBody>
      <dsp:txXfrm>
        <a:off x="397483" y="0"/>
        <a:ext cx="2157362" cy="7920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F4571-D23E-434C-AE89-7FB2954E7C5B}">
      <dsp:nvSpPr>
        <dsp:cNvPr id="0" name=""/>
        <dsp:cNvSpPr/>
      </dsp:nvSpPr>
      <dsp:spPr>
        <a:xfrm>
          <a:off x="1614" y="0"/>
          <a:ext cx="3309138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sto MT" pitchFamily="18" charset="0"/>
            </a:rPr>
            <a:t>Pavel </a:t>
          </a:r>
          <a:r>
            <a:rPr lang="cs-CZ" sz="2000" b="1" kern="1200" dirty="0" err="1" smtClean="0">
              <a:latin typeface="Calisto MT" pitchFamily="18" charset="0"/>
            </a:rPr>
            <a:t>Varvařovský</a:t>
          </a:r>
          <a:endParaRPr lang="cs-CZ" sz="2000" b="1" kern="1200" dirty="0">
            <a:latin typeface="Calisto MT" pitchFamily="18" charset="0"/>
          </a:endParaRPr>
        </a:p>
      </dsp:txBody>
      <dsp:txXfrm>
        <a:off x="397658" y="0"/>
        <a:ext cx="2517051" cy="79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45F729-4274-4C89-A340-DF59A4237090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53AD2D-FA40-45CB-A1D6-77C687109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 smtClean="0"/>
              <a:t>PRÁVNICKÁ POVOLÁNÍ</a:t>
            </a:r>
            <a:br>
              <a:rPr lang="cs-CZ" b="1" i="1" dirty="0" smtClean="0"/>
            </a:br>
            <a:r>
              <a:rPr lang="cs-CZ" b="1" i="1" dirty="0" smtClean="0"/>
              <a:t>(na koho se obrátit)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6275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cs-CZ" b="1" dirty="0" smtClean="0"/>
              <a:t>Státní zastupitelství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077544"/>
          </a:xfrm>
        </p:spPr>
        <p:txBody>
          <a:bodyPr>
            <a:normAutofit/>
          </a:bodyPr>
          <a:lstStyle/>
          <a:p>
            <a:r>
              <a:rPr lang="cs-CZ" dirty="0" smtClean="0"/>
              <a:t>Soustavu státního zastupitelství tvoří:</a:t>
            </a:r>
          </a:p>
          <a:p>
            <a:endParaRPr lang="cs-CZ" dirty="0" smtClean="0"/>
          </a:p>
          <a:p>
            <a:r>
              <a:rPr lang="cs-CZ" dirty="0" smtClean="0"/>
              <a:t>Vznik </a:t>
            </a:r>
            <a:r>
              <a:rPr lang="cs-CZ" dirty="0" smtClean="0"/>
              <a:t>funkce</a:t>
            </a:r>
            <a:r>
              <a:rPr lang="cs-CZ" dirty="0"/>
              <a:t>: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občanství </a:t>
            </a:r>
            <a:r>
              <a:rPr lang="cs-CZ" sz="2400" dirty="0"/>
              <a:t>ČR, 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bezúhonnost</a:t>
            </a:r>
            <a:r>
              <a:rPr lang="cs-CZ" sz="2400" dirty="0"/>
              <a:t>, 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věk </a:t>
            </a:r>
            <a:r>
              <a:rPr lang="cs-CZ" sz="2400" dirty="0"/>
              <a:t>min. </a:t>
            </a:r>
            <a:r>
              <a:rPr lang="cs-CZ" sz="2400" dirty="0" smtClean="0"/>
              <a:t>25let</a:t>
            </a:r>
            <a:r>
              <a:rPr lang="cs-CZ" sz="2400" dirty="0"/>
              <a:t>, 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vysokoškolské </a:t>
            </a:r>
            <a:r>
              <a:rPr lang="cs-CZ" sz="2400" dirty="0"/>
              <a:t>magisterské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vzdělání </a:t>
            </a:r>
            <a:r>
              <a:rPr lang="cs-CZ" sz="2400" dirty="0"/>
              <a:t>v oblasti práva, 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složení </a:t>
            </a:r>
            <a:r>
              <a:rPr lang="cs-CZ" sz="2400" dirty="0"/>
              <a:t>justiční zkoušky, souhlas s ustanovením do </a:t>
            </a:r>
            <a:r>
              <a:rPr lang="cs-CZ" sz="2400" dirty="0" err="1"/>
              <a:t>fce</a:t>
            </a:r>
            <a:r>
              <a:rPr lang="cs-CZ" sz="2400" dirty="0"/>
              <a:t>, 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jmenování </a:t>
            </a:r>
            <a:r>
              <a:rPr lang="cs-CZ" sz="2400" dirty="0"/>
              <a:t>prezidentem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4373139"/>
              </p:ext>
            </p:extLst>
          </p:nvPr>
        </p:nvGraphicFramePr>
        <p:xfrm>
          <a:off x="5004048" y="2132856"/>
          <a:ext cx="4139952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393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cs-CZ" b="1" dirty="0" smtClean="0"/>
              <a:t>Právníci jako notáři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861520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Veřejným úřadem, tzn., stát pověřuje notáře jako soukromou nestátní instituci výkonem některých svých pravomocí, tak aby fungoval jako garant zákonnosti a stability ekonomických vztahů.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Mezi jeho hlavní funkce náleží: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Poskytování právních služeb občanům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Právní poradenství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Sepisování veřejných listin o právních úkonech občanů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Ukládání listin do úschovy, jako jsou závěti, předmanželské smlouvy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Ověřuje podpisy na listinách</a:t>
            </a:r>
          </a:p>
          <a:p>
            <a:pPr algn="just">
              <a:buFont typeface="Arial" pitchFamily="34" charset="0"/>
              <a:buChar char="•"/>
            </a:pP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8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cs-CZ" b="1" dirty="0" smtClean="0"/>
              <a:t>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149552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>
                <a:latin typeface="Calisto MT" pitchFamily="18" charset="0"/>
              </a:rPr>
              <a:t>V ČR od roku 2000, Ombudsman </a:t>
            </a:r>
          </a:p>
          <a:p>
            <a:pPr algn="just"/>
            <a:endParaRPr lang="cs-CZ" sz="2200" dirty="0" smtClean="0">
              <a:latin typeface="Calisto MT" pitchFamily="18" charset="0"/>
            </a:endParaRPr>
          </a:p>
          <a:p>
            <a:pPr algn="just"/>
            <a:endParaRPr lang="cs-CZ" sz="2200" dirty="0">
              <a:latin typeface="Calisto MT" pitchFamily="18" charset="0"/>
            </a:endParaRPr>
          </a:p>
          <a:p>
            <a:pPr algn="just"/>
            <a:endParaRPr lang="cs-CZ" sz="2200" dirty="0" smtClean="0">
              <a:latin typeface="Calisto MT" pitchFamily="18" charset="0"/>
            </a:endParaRPr>
          </a:p>
          <a:p>
            <a:pPr algn="just"/>
            <a:r>
              <a:rPr lang="cs-CZ" sz="2200" dirty="0" smtClean="0">
                <a:latin typeface="Calisto MT" pitchFamily="18" charset="0"/>
              </a:rPr>
              <a:t>Volen poslaneckou sněmovnou na 6 let, na návrh prezidenta a senátu.</a:t>
            </a:r>
          </a:p>
          <a:p>
            <a:pPr algn="just"/>
            <a:endParaRPr lang="cs-CZ" sz="2200" dirty="0" smtClean="0">
              <a:latin typeface="Calisto MT" pitchFamily="18" charset="0"/>
            </a:endParaRPr>
          </a:p>
          <a:p>
            <a:pPr algn="just"/>
            <a:r>
              <a:rPr lang="cs-CZ" sz="2200" dirty="0" smtClean="0">
                <a:latin typeface="Calisto MT" pitchFamily="18" charset="0"/>
              </a:rPr>
              <a:t>Sleduje dodržování zákonnosti a základních lidských práv </a:t>
            </a:r>
            <a:br>
              <a:rPr lang="cs-CZ" sz="2200" dirty="0" smtClean="0">
                <a:latin typeface="Calisto MT" pitchFamily="18" charset="0"/>
              </a:rPr>
            </a:br>
            <a:r>
              <a:rPr lang="cs-CZ" sz="2200" dirty="0" smtClean="0">
                <a:latin typeface="Calisto MT" pitchFamily="18" charset="0"/>
              </a:rPr>
              <a:t>a svobod ze strany státních orgánů.</a:t>
            </a:r>
          </a:p>
          <a:p>
            <a:pPr algn="just"/>
            <a:endParaRPr lang="cs-CZ" sz="2200" dirty="0">
              <a:latin typeface="Calisto MT" pitchFamily="18" charset="0"/>
            </a:endParaRPr>
          </a:p>
          <a:p>
            <a:pPr algn="just"/>
            <a:r>
              <a:rPr lang="cs-CZ" sz="2200" dirty="0" smtClean="0">
                <a:latin typeface="Calisto MT" pitchFamily="18" charset="0"/>
              </a:rPr>
              <a:t>Sám nemá pravomoc donutit orgán k nápravě, má pouze možnost vydat stanovisko s právním názorem.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7470382"/>
              </p:ext>
            </p:extLst>
          </p:nvPr>
        </p:nvGraphicFramePr>
        <p:xfrm>
          <a:off x="395536" y="2060848"/>
          <a:ext cx="295232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67143339"/>
              </p:ext>
            </p:extLst>
          </p:nvPr>
        </p:nvGraphicFramePr>
        <p:xfrm>
          <a:off x="2987824" y="2060848"/>
          <a:ext cx="331236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34506313"/>
              </p:ext>
            </p:extLst>
          </p:nvPr>
        </p:nvGraphicFramePr>
        <p:xfrm>
          <a:off x="5940152" y="2060848"/>
          <a:ext cx="295232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2841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Rozhodce, mediátor…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Uplatňuje se převážně pro řešení sporů mezi obchodními firmami v mezinárodním měřítku.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Nejedná se o soudní orgán, ale o nezávislého řešitele sporu  zvoleného stranami, či dle pravidel rozhodčího soudu.</a:t>
            </a:r>
            <a:endParaRPr lang="cs-CZ" dirty="0"/>
          </a:p>
          <a:p>
            <a:pPr algn="just"/>
            <a:r>
              <a:rPr lang="cs-CZ" dirty="0" smtClean="0"/>
              <a:t>Rozhodce nemusí se řešit spor v rámci platného práva ale i dle zásad spravedlnosti,</a:t>
            </a:r>
          </a:p>
          <a:p>
            <a:pPr algn="just">
              <a:buNone/>
            </a:pPr>
            <a:r>
              <a:rPr lang="cs-CZ" dirty="0" smtClean="0"/>
              <a:t>	 či dobrých mravů.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78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Vznik a vývoj právnických profesí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latin typeface="Calisto MT" pitchFamily="18" charset="0"/>
              </a:rPr>
              <a:t>Dokud lidská společnost nerozlišuje mezi právem </a:t>
            </a:r>
            <a:br>
              <a:rPr lang="cs-CZ" dirty="0" smtClean="0">
                <a:latin typeface="Calisto MT" pitchFamily="18" charset="0"/>
              </a:rPr>
            </a:br>
            <a:r>
              <a:rPr lang="cs-CZ" dirty="0" smtClean="0">
                <a:latin typeface="Calisto MT" pitchFamily="18" charset="0"/>
              </a:rPr>
              <a:t>a bezprávím, nepotřebuje právníky.</a:t>
            </a:r>
          </a:p>
          <a:p>
            <a:pPr algn="just"/>
            <a:endParaRPr lang="cs-CZ" dirty="0" smtClean="0">
              <a:latin typeface="Calisto MT" pitchFamily="18" charset="0"/>
            </a:endParaRPr>
          </a:p>
          <a:p>
            <a:pPr algn="just"/>
            <a:r>
              <a:rPr lang="cs-CZ" dirty="0" smtClean="0">
                <a:latin typeface="Calisto MT" pitchFamily="18" charset="0"/>
              </a:rPr>
              <a:t>S rozvojem civilizace a kultury narůstala složitost vzájemných mezilidských vztahů a rozvíjelo se právo jako samostatný systém.</a:t>
            </a:r>
          </a:p>
          <a:p>
            <a:pPr algn="just"/>
            <a:endParaRPr lang="cs-CZ" dirty="0" smtClean="0">
              <a:latin typeface="Calisto MT" pitchFamily="18" charset="0"/>
            </a:endParaRPr>
          </a:p>
          <a:p>
            <a:pPr algn="just"/>
            <a:r>
              <a:rPr lang="cs-CZ" dirty="0" smtClean="0">
                <a:latin typeface="Calisto MT" pitchFamily="18" charset="0"/>
              </a:rPr>
              <a:t>Nutnost znalosti kvanta právních norem vyvolalo vznik zvláštních povolání s profesionálně zaměřenými jedinci.</a:t>
            </a:r>
          </a:p>
          <a:p>
            <a:pPr algn="just"/>
            <a:endParaRPr lang="cs-CZ" dirty="0" smtClean="0">
              <a:latin typeface="Calisto MT" pitchFamily="18" charset="0"/>
            </a:endParaRPr>
          </a:p>
          <a:p>
            <a:pPr algn="just"/>
            <a:r>
              <a:rPr lang="cs-CZ" dirty="0" smtClean="0">
                <a:latin typeface="Calisto MT" pitchFamily="18" charset="0"/>
              </a:rPr>
              <a:t>Právnická profese se prvně vyvinula </a:t>
            </a:r>
          </a:p>
          <a:p>
            <a:pPr algn="just"/>
            <a:r>
              <a:rPr lang="cs-CZ" dirty="0" smtClean="0">
                <a:latin typeface="Calisto MT" pitchFamily="18" charset="0"/>
              </a:rPr>
              <a:t>v Římě. </a:t>
            </a:r>
            <a:endParaRPr lang="cs-CZ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Profese zapojeny do aplikace práva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72400" cy="4572000"/>
          </a:xfrm>
        </p:spPr>
        <p:txBody>
          <a:bodyPr/>
          <a:lstStyle/>
          <a:p>
            <a:pPr algn="just"/>
            <a:r>
              <a:rPr lang="cs-CZ" dirty="0" smtClean="0">
                <a:latin typeface="Calisto MT" pitchFamily="18" charset="0"/>
                <a:cs typeface="Arabic Typesetting" pitchFamily="66" charset="-78"/>
              </a:rPr>
              <a:t>Na realizaci práva se v nejširším smyslu podílejí profese veškerých pracovníků / funkcionářů, kteří vykonávají činnost, u níž se dodržuje popřípadě aplikuje právní norma.</a:t>
            </a:r>
          </a:p>
          <a:p>
            <a:pPr algn="just"/>
            <a:endParaRPr lang="cs-CZ" dirty="0">
              <a:latin typeface="Calisto MT" pitchFamily="18" charset="0"/>
              <a:cs typeface="Arabic Typesetting" pitchFamily="66" charset="-78"/>
            </a:endParaRPr>
          </a:p>
          <a:p>
            <a:pPr algn="just"/>
            <a:r>
              <a:rPr lang="cs-CZ" dirty="0" smtClean="0">
                <a:latin typeface="Calisto MT" pitchFamily="18" charset="0"/>
                <a:cs typeface="Arabic Typesetting" pitchFamily="66" charset="-78"/>
              </a:rPr>
              <a:t>Do takové skupiny náleží např. </a:t>
            </a:r>
            <a:r>
              <a:rPr lang="cs-CZ" i="1" dirty="0" smtClean="0">
                <a:latin typeface="Calisto MT" pitchFamily="18" charset="0"/>
                <a:cs typeface="Arabic Typesetting" pitchFamily="66" charset="-78"/>
              </a:rPr>
              <a:t>státní úředník, policista řídící dopravu, ředitel podniku, účetní, řidič z povolání, pracovník úřadu práce, soudní znalec…</a:t>
            </a:r>
            <a:endParaRPr lang="cs-CZ" i="1" dirty="0">
              <a:latin typeface="Calisto MT" pitchFamily="18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632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Základní předpoklady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>
                <a:latin typeface="Calisto MT" pitchFamily="18" charset="0"/>
              </a:rPr>
              <a:t>Možno rozlišovat předpoklady:</a:t>
            </a:r>
          </a:p>
          <a:p>
            <a:pPr algn="just"/>
            <a:endParaRPr lang="cs-CZ" sz="2000" dirty="0">
              <a:latin typeface="Calisto MT" pitchFamily="18" charset="0"/>
            </a:endParaRP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endParaRPr lang="cs-CZ" sz="2000" dirty="0">
              <a:latin typeface="Calisto MT" pitchFamily="18" charset="0"/>
            </a:endParaRP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r>
              <a:rPr lang="cs-CZ" sz="2000" u="sng" dirty="0" smtClean="0">
                <a:latin typeface="Calisto MT" pitchFamily="18" charset="0"/>
              </a:rPr>
              <a:t>Právní znalosti a dovednosti</a:t>
            </a:r>
            <a:r>
              <a:rPr lang="cs-CZ" sz="2000" dirty="0" smtClean="0">
                <a:latin typeface="Calisto MT" pitchFamily="18" charset="0"/>
              </a:rPr>
              <a:t> - znalost systémových vztahů mezi normami, obsahu normy  a dovednost ji použít v praxi, znalost interpretačních postupů…</a:t>
            </a:r>
            <a:endParaRPr lang="cs-CZ" sz="2000" dirty="0">
              <a:latin typeface="Calisto MT" pitchFamily="18" charset="0"/>
            </a:endParaRP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r>
              <a:rPr lang="cs-CZ" sz="2000" u="sng" dirty="0" smtClean="0">
                <a:latin typeface="Calisto MT" pitchFamily="18" charset="0"/>
              </a:rPr>
              <a:t>Osobní předpoklady</a:t>
            </a:r>
            <a:r>
              <a:rPr lang="cs-CZ" sz="2000" dirty="0" smtClean="0">
                <a:latin typeface="Calisto MT" pitchFamily="18" charset="0"/>
              </a:rPr>
              <a:t> – schopnost přesně a jednoznačně formulovat myšlenky, profesionální morálka bez afektu, vyvinutá představivost, paměť, sebeovládání, ostrá pozorovací schopnost…</a:t>
            </a:r>
            <a:endParaRPr lang="cs-CZ" sz="2000" dirty="0">
              <a:latin typeface="Calisto MT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615775"/>
              </p:ext>
            </p:extLst>
          </p:nvPr>
        </p:nvGraphicFramePr>
        <p:xfrm>
          <a:off x="1331640" y="1916832"/>
          <a:ext cx="2831976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9076991"/>
              </p:ext>
            </p:extLst>
          </p:nvPr>
        </p:nvGraphicFramePr>
        <p:xfrm>
          <a:off x="5004048" y="1988840"/>
          <a:ext cx="28319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5240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143000"/>
          </a:xfrm>
        </p:spPr>
        <p:txBody>
          <a:bodyPr/>
          <a:lstStyle/>
          <a:p>
            <a:r>
              <a:rPr lang="cs-CZ" b="1" dirty="0" smtClean="0"/>
              <a:t>Právnické profese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Calisto MT" pitchFamily="18" charset="0"/>
              </a:rPr>
              <a:t>Profese realizace práva v užším smyslu.</a:t>
            </a:r>
          </a:p>
          <a:p>
            <a:pPr algn="just"/>
            <a:endParaRPr lang="cs-CZ" sz="2400" dirty="0" smtClean="0">
              <a:latin typeface="Calisto MT" pitchFamily="18" charset="0"/>
            </a:endParaRPr>
          </a:p>
          <a:p>
            <a:pPr algn="just"/>
            <a:r>
              <a:rPr lang="cs-CZ" sz="2400" dirty="0" smtClean="0">
                <a:latin typeface="Calisto MT" pitchFamily="18" charset="0"/>
              </a:rPr>
              <a:t>Tedy takové profese, jež pro aplikaci práva je vyžadována odborná právní kvalifikace.</a:t>
            </a:r>
          </a:p>
          <a:p>
            <a:pPr algn="just"/>
            <a:endParaRPr lang="cs-CZ" sz="2400" dirty="0">
              <a:latin typeface="Calisto MT" pitchFamily="18" charset="0"/>
            </a:endParaRPr>
          </a:p>
          <a:p>
            <a:pPr algn="just"/>
            <a:r>
              <a:rPr lang="cs-CZ" sz="2400" dirty="0" smtClean="0">
                <a:latin typeface="Calisto MT" pitchFamily="18" charset="0"/>
              </a:rPr>
              <a:t>Tradičně mezi ně náleží: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1291007"/>
              </p:ext>
            </p:extLst>
          </p:nvPr>
        </p:nvGraphicFramePr>
        <p:xfrm>
          <a:off x="611560" y="3861048"/>
          <a:ext cx="763284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60659815"/>
              </p:ext>
            </p:extLst>
          </p:nvPr>
        </p:nvGraphicFramePr>
        <p:xfrm>
          <a:off x="611560" y="4581128"/>
          <a:ext cx="763284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81724411"/>
              </p:ext>
            </p:extLst>
          </p:nvPr>
        </p:nvGraphicFramePr>
        <p:xfrm>
          <a:off x="611560" y="5301208"/>
          <a:ext cx="763284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60739336"/>
              </p:ext>
            </p:extLst>
          </p:nvPr>
        </p:nvGraphicFramePr>
        <p:xfrm>
          <a:off x="611560" y="6021288"/>
          <a:ext cx="763284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1295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Právníci jako soudci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77240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Soudcovské rozhodování je aplikační proces s regulativním charakterem, tedy soudce aplikuje zákony na konkrétní případy </a:t>
            </a:r>
            <a:br>
              <a:rPr lang="cs-CZ" dirty="0" smtClean="0"/>
            </a:br>
            <a:r>
              <a:rPr lang="cs-CZ" dirty="0" smtClean="0"/>
              <a:t>a výsledkem je tedy závazné rozhodnutí.</a:t>
            </a:r>
          </a:p>
          <a:p>
            <a:pPr algn="just"/>
            <a:endParaRPr lang="cs-CZ" dirty="0"/>
          </a:p>
          <a:p>
            <a:r>
              <a:rPr lang="cs-CZ" dirty="0" smtClean="0"/>
              <a:t>Soudce musí být nestranný, nezávislý </a:t>
            </a:r>
            <a:br>
              <a:rPr lang="cs-CZ" dirty="0" smtClean="0"/>
            </a:br>
            <a:r>
              <a:rPr lang="cs-CZ" dirty="0" smtClean="0"/>
              <a:t>a nepodřízený ničí libovůli.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Soudcovská činnost má státně-mocenskou povahu – donucovací moc, jež  mu je svěřena má účel v ochraně proti nežádoucí svépomoci při řešení konfliktů.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Vznik </a:t>
            </a:r>
            <a:r>
              <a:rPr lang="cs-CZ" dirty="0" err="1" smtClean="0"/>
              <a:t>fce</a:t>
            </a:r>
            <a:r>
              <a:rPr lang="cs-CZ" dirty="0" smtClean="0"/>
              <a:t>: Občanství ČR, bezúhonnost, věk min. 30let, vysokoškolské magisterské vzdělání v oblasti práva, složení justiční zkoušky, souhlas s ustanovením do </a:t>
            </a:r>
            <a:r>
              <a:rPr lang="cs-CZ" dirty="0" err="1" smtClean="0"/>
              <a:t>fce</a:t>
            </a:r>
            <a:r>
              <a:rPr lang="cs-CZ" dirty="0" smtClean="0"/>
              <a:t>, jmenování prezidentem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6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/>
          <a:lstStyle/>
          <a:p>
            <a:r>
              <a:rPr lang="cs-CZ" b="1" dirty="0" smtClean="0"/>
              <a:t>Právníci jako advokáti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>
                <a:latin typeface="Calisto MT" pitchFamily="18" charset="0"/>
              </a:rPr>
              <a:t>Poskytují právní pomoc, hájí práva a zákonem chráněné zájmy osob a to tak, že zejména udělují právní porady, sepisují žaloby a jiné listiny, zastupují v řízení před soudem,… </a:t>
            </a: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r>
              <a:rPr lang="cs-CZ" sz="2000" dirty="0" smtClean="0">
                <a:latin typeface="Calisto MT" pitchFamily="18" charset="0"/>
              </a:rPr>
              <a:t>S praxí advokáta jsou však spojeny </a:t>
            </a:r>
            <a:br>
              <a:rPr lang="cs-CZ" sz="2000" dirty="0" smtClean="0">
                <a:latin typeface="Calisto MT" pitchFamily="18" charset="0"/>
              </a:rPr>
            </a:br>
            <a:r>
              <a:rPr lang="cs-CZ" sz="2000" dirty="0" smtClean="0">
                <a:latin typeface="Calisto MT" pitchFamily="18" charset="0"/>
              </a:rPr>
              <a:t>i etické problémy, např.:</a:t>
            </a:r>
          </a:p>
          <a:p>
            <a:pPr algn="just"/>
            <a:endParaRPr lang="cs-CZ" sz="2000" dirty="0" smtClean="0">
              <a:latin typeface="Calisto MT" pitchFamily="18" charset="0"/>
            </a:endParaRPr>
          </a:p>
          <a:p>
            <a:pPr algn="just"/>
            <a:r>
              <a:rPr lang="cs-CZ" sz="2000" i="1" dirty="0" smtClean="0">
                <a:latin typeface="Calisto MT" pitchFamily="18" charset="0"/>
              </a:rPr>
              <a:t>Povinnost zachovávat mlčenlivost o informacích od klienta, kterého musí co nejlépe chránit, ačkoli jde o vraha…</a:t>
            </a:r>
          </a:p>
          <a:p>
            <a:pPr algn="just"/>
            <a:r>
              <a:rPr lang="cs-CZ" sz="2000" i="1" dirty="0" smtClean="0">
                <a:latin typeface="Calisto MT" pitchFamily="18" charset="0"/>
              </a:rPr>
              <a:t>Klient požaduje podání žaloby ve věci, ve které nemůže uspět, má advokát splnit jeho přání a účtovat si odměnu, či mu to rozmluvit a zachovat se morálně správně.</a:t>
            </a:r>
            <a:endParaRPr lang="cs-CZ" sz="2000" i="1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cs-CZ" b="1" dirty="0" smtClean="0"/>
              <a:t>Advokátní koncipient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75240" cy="4572000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>
                <a:latin typeface="Calisto MT" pitchFamily="18" charset="0"/>
              </a:rPr>
              <a:t>Nejedná se o právnickou profesi v pravém slova smyslu, je to „advokátní čekatel“.</a:t>
            </a:r>
          </a:p>
          <a:p>
            <a:pPr algn="just"/>
            <a:endParaRPr lang="cs-CZ" sz="2200" dirty="0">
              <a:latin typeface="Calisto MT" pitchFamily="18" charset="0"/>
            </a:endParaRPr>
          </a:p>
          <a:p>
            <a:pPr algn="just"/>
            <a:r>
              <a:rPr lang="cs-CZ" sz="2200" dirty="0" smtClean="0">
                <a:latin typeface="Calisto MT" pitchFamily="18" charset="0"/>
              </a:rPr>
              <a:t>Právník po získání magisterského titulu, jež aspiruje na to stát se advokátem, má ze zákona povinnost vykonávat praxi </a:t>
            </a:r>
            <a:br>
              <a:rPr lang="cs-CZ" sz="2200" dirty="0" smtClean="0">
                <a:latin typeface="Calisto MT" pitchFamily="18" charset="0"/>
              </a:rPr>
            </a:br>
            <a:r>
              <a:rPr lang="cs-CZ" sz="2200" dirty="0" smtClean="0">
                <a:latin typeface="Calisto MT" pitchFamily="18" charset="0"/>
              </a:rPr>
              <a:t>v advokátní kanceláři po dobu minimálně tří let.</a:t>
            </a:r>
          </a:p>
          <a:p>
            <a:pPr algn="just"/>
            <a:endParaRPr lang="cs-CZ" sz="2200" dirty="0">
              <a:latin typeface="Calisto MT" pitchFamily="18" charset="0"/>
            </a:endParaRPr>
          </a:p>
          <a:p>
            <a:pPr algn="just"/>
            <a:r>
              <a:rPr lang="cs-CZ" sz="2200" dirty="0" smtClean="0">
                <a:latin typeface="Calisto MT" pitchFamily="18" charset="0"/>
              </a:rPr>
              <a:t>Až poté má možnost složit advokátní zkoušky a stát se advokátem.</a:t>
            </a:r>
            <a:endParaRPr lang="cs-CZ" sz="2200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Právníci jako státní zástupci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Dříve prokurátor.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Na rozdíl od prokurátora disponuje méně pravomocemi, ten vykonával všeobecný dozor, a byl téměř neomezen žádnou mocí, po negativních zkušenostech v 50. letech omezeno.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Orgán podřízený moci výkonné.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Zásadní uplatnění má v oblasti trestního řízení, upozorňuje na nezákonnost, stíhá trestné činy, podává obžalobu jménem státu a u soudu zastupuje stát.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84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575</TotalTime>
  <Words>542</Words>
  <Application>Microsoft Office PowerPoint</Application>
  <PresentationFormat>Předvádění na obrazovce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Arabic Typesetting</vt:lpstr>
      <vt:lpstr>Arial</vt:lpstr>
      <vt:lpstr>Calisto MT</vt:lpstr>
      <vt:lpstr>Franklin Gothic Book</vt:lpstr>
      <vt:lpstr>Perpetua</vt:lpstr>
      <vt:lpstr>Wingdings 2</vt:lpstr>
      <vt:lpstr>Jmění</vt:lpstr>
      <vt:lpstr>PRÁVNICKÁ POVOLÁNÍ (na koho se obrátit)</vt:lpstr>
      <vt:lpstr>Vznik a vývoj právnických profesí</vt:lpstr>
      <vt:lpstr>Profese zapojeny do aplikace práva</vt:lpstr>
      <vt:lpstr>Základní předpoklady</vt:lpstr>
      <vt:lpstr>Právnické profese</vt:lpstr>
      <vt:lpstr>Právníci jako soudci </vt:lpstr>
      <vt:lpstr>Právníci jako advokáti</vt:lpstr>
      <vt:lpstr>Advokátní koncipient</vt:lpstr>
      <vt:lpstr>Právníci jako státní zástupci</vt:lpstr>
      <vt:lpstr>Státní zastupitelství</vt:lpstr>
      <vt:lpstr>Právníci jako notáři</vt:lpstr>
      <vt:lpstr>Veřejný ochránce práv</vt:lpstr>
      <vt:lpstr>Rozhodce, mediátor…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Bc. Lucie Homolková</cp:lastModifiedBy>
  <cp:revision>72</cp:revision>
  <dcterms:created xsi:type="dcterms:W3CDTF">2014-04-18T08:35:36Z</dcterms:created>
  <dcterms:modified xsi:type="dcterms:W3CDTF">2019-12-11T07:11:56Z</dcterms:modified>
</cp:coreProperties>
</file>