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7209-B594-4B94-AF98-1C05EB53028B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DDC1-DFC4-4E33-AA39-90C763109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7209-B594-4B94-AF98-1C05EB53028B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DDC1-DFC4-4E33-AA39-90C763109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7209-B594-4B94-AF98-1C05EB53028B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DDC1-DFC4-4E33-AA39-90C763109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7209-B594-4B94-AF98-1C05EB53028B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DDC1-DFC4-4E33-AA39-90C763109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7209-B594-4B94-AF98-1C05EB53028B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DDC1-DFC4-4E33-AA39-90C763109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7209-B594-4B94-AF98-1C05EB53028B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DDC1-DFC4-4E33-AA39-90C763109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7209-B594-4B94-AF98-1C05EB53028B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DDC1-DFC4-4E33-AA39-90C763109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7209-B594-4B94-AF98-1C05EB53028B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DDC1-DFC4-4E33-AA39-90C763109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7209-B594-4B94-AF98-1C05EB53028B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DDC1-DFC4-4E33-AA39-90C763109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7209-B594-4B94-AF98-1C05EB53028B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DDC1-DFC4-4E33-AA39-90C763109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7209-B594-4B94-AF98-1C05EB53028B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DDC1-DFC4-4E33-AA39-90C763109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E7209-B594-4B94-AF98-1C05EB53028B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ADDC1-DFC4-4E33-AA39-90C763109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32656"/>
            <a:ext cx="56673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34023303"/>
              </p:ext>
            </p:extLst>
          </p:nvPr>
        </p:nvGraphicFramePr>
        <p:xfrm>
          <a:off x="1720850" y="3128963"/>
          <a:ext cx="5697538" cy="3274605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384612"/>
                <a:gridCol w="4312926"/>
              </a:tblGrid>
              <a:tr h="24891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Ročník: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baseline="0" dirty="0" smtClean="0">
                          <a:effectLst/>
                          <a:latin typeface="+mn-lt"/>
                          <a:ea typeface="+mn-ea"/>
                        </a:rPr>
                        <a:t>1. 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</a:tr>
              <a:tr h="426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Vzdělávací oblast: 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  <a:latin typeface="+mn-lt"/>
                          <a:ea typeface="+mn-ea"/>
                        </a:rPr>
                        <a:t>Odborné</a:t>
                      </a:r>
                      <a:r>
                        <a:rPr lang="cs-CZ" sz="1400" kern="50" baseline="0" dirty="0" smtClean="0">
                          <a:effectLst/>
                          <a:latin typeface="+mn-lt"/>
                          <a:ea typeface="+mn-ea"/>
                        </a:rPr>
                        <a:t> vzdělávání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</a:tr>
              <a:tr h="426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Vzdělávací obor: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  <a:latin typeface="+mn-lt"/>
                          <a:ea typeface="+mn-ea"/>
                        </a:rPr>
                        <a:t>Kuchař</a:t>
                      </a:r>
                      <a:r>
                        <a:rPr lang="cs-CZ" sz="1400" kern="50" baseline="0" dirty="0" smtClean="0">
                          <a:effectLst/>
                          <a:latin typeface="+mn-lt"/>
                          <a:ea typeface="+mn-ea"/>
                        </a:rPr>
                        <a:t> - číšník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</a:tr>
              <a:tr h="421813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Tematický okruh: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Přílohy</a:t>
                      </a:r>
                      <a:r>
                        <a:rPr lang="cs-CZ" sz="1400" kern="5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  brambor</a:t>
                      </a:r>
                      <a:endParaRPr lang="cs-CZ" sz="1400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3" marR="68593" marT="0" marB="0"/>
                </a:tc>
              </a:tr>
              <a:tr h="39624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Téma: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Přílohy</a:t>
                      </a:r>
                      <a:endParaRPr lang="cs-CZ" sz="1400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3" marR="68593" marT="0" marB="0"/>
                </a:tc>
              </a:tr>
              <a:tr h="246924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Jméno autora: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</a:rPr>
                        <a:t>Ing. Ladislav Břenda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</a:tr>
              <a:tr h="24891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Vytvořeno dne: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12.9.2012</a:t>
                      </a:r>
                      <a:endParaRPr lang="cs-CZ" sz="1400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3" marR="68593" marT="0" marB="0"/>
                </a:tc>
              </a:tr>
              <a:tr h="85344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200" kern="50" dirty="0" smtClean="0">
                          <a:effectLst/>
                          <a:latin typeface="Times New Roman"/>
                          <a:ea typeface="Times New Roman"/>
                        </a:rPr>
                        <a:t>Cíl: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50" dirty="0" smtClean="0">
                          <a:effectLst/>
                        </a:rPr>
                        <a:t>Uvedení žáků do povědomí  </a:t>
                      </a:r>
                      <a:r>
                        <a:rPr lang="cs-CZ" sz="1400" kern="50" smtClean="0">
                          <a:effectLst/>
                        </a:rPr>
                        <a:t>odborné</a:t>
                      </a:r>
                      <a:r>
                        <a:rPr lang="cs-CZ" sz="1400" kern="50" baseline="0" smtClean="0">
                          <a:effectLst/>
                        </a:rPr>
                        <a:t> </a:t>
                      </a:r>
                      <a:r>
                        <a:rPr lang="cs-CZ" sz="1400" kern="50" smtClean="0">
                          <a:effectLst/>
                        </a:rPr>
                        <a:t>pojmy </a:t>
                      </a:r>
                      <a:r>
                        <a:rPr lang="cs-CZ" sz="1400" kern="50" dirty="0" smtClean="0">
                          <a:effectLst/>
                        </a:rPr>
                        <a:t>v novém předmětu.</a:t>
                      </a:r>
                      <a:r>
                        <a:rPr lang="cs-CZ" sz="1400" kern="50" baseline="0" dirty="0" smtClean="0">
                          <a:effectLst/>
                        </a:rPr>
                        <a:t> Seznámení se žáků s e základním rozdělením a využitím  příloh  z brambor ve veř. stravování. </a:t>
                      </a:r>
                      <a:endParaRPr lang="cs-CZ" sz="1400" kern="5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</a:tr>
            </a:tbl>
          </a:graphicData>
        </a:graphic>
      </p:graphicFrame>
      <p:sp>
        <p:nvSpPr>
          <p:cNvPr id="2080" name="Rectangle 3"/>
          <p:cNvSpPr txBox="1">
            <a:spLocks noChangeArrowheads="1"/>
          </p:cNvSpPr>
          <p:nvPr/>
        </p:nvSpPr>
        <p:spPr bwMode="auto">
          <a:xfrm>
            <a:off x="2051050" y="1773238"/>
            <a:ext cx="44719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cs-CZ" dirty="0" smtClean="0"/>
              <a:t>1.5 OP VK</a:t>
            </a:r>
            <a:endParaRPr lang="cs-CZ" dirty="0"/>
          </a:p>
        </p:txBody>
      </p:sp>
      <p:sp>
        <p:nvSpPr>
          <p:cNvPr id="2081" name="Rectangle 2"/>
          <p:cNvSpPr txBox="1">
            <a:spLocks noChangeArrowheads="1"/>
          </p:cNvSpPr>
          <p:nvPr/>
        </p:nvSpPr>
        <p:spPr bwMode="auto">
          <a:xfrm>
            <a:off x="684213" y="2349500"/>
            <a:ext cx="77724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sz="2800" dirty="0" smtClean="0"/>
              <a:t>Procvičování praktických matematických dovedností</a:t>
            </a:r>
            <a:endParaRPr lang="cs-CZ" sz="2800" dirty="0"/>
          </a:p>
        </p:txBody>
      </p:sp>
      <p:pic>
        <p:nvPicPr>
          <p:cNvPr id="6" name="Obrázek 5" descr="C:\Users\spakovam\AppData\Local\Microsoft\Windows\Temporary Internet Files\Content.Outlook\5CSO7LPO\logo světlé (2)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04664"/>
            <a:ext cx="1728192" cy="882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3589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Přílohy z brambor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Charakteristika, tepelné úpravy a druhy příloh 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 z brambor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Charakteristika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 z brambor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Druhy tepelných úprav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 z brambor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Druhy příloh 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96</Words>
  <Application>Microsoft Office PowerPoint</Application>
  <PresentationFormat>Předvádění na obrazovce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Snímek 1</vt:lpstr>
      <vt:lpstr>Přílohy z brambor</vt:lpstr>
      <vt:lpstr>Přílohy z brambor</vt:lpstr>
      <vt:lpstr>Přílohy z brambor</vt:lpstr>
      <vt:lpstr>Přílohy z brambor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brendal</dc:creator>
  <cp:lastModifiedBy>brendal</cp:lastModifiedBy>
  <cp:revision>2</cp:revision>
  <dcterms:created xsi:type="dcterms:W3CDTF">2012-10-29T20:31:39Z</dcterms:created>
  <dcterms:modified xsi:type="dcterms:W3CDTF">2012-10-29T20:51:39Z</dcterms:modified>
</cp:coreProperties>
</file>