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909F-D412-42A5-8898-B3A3CD65FDF4}" type="datetimeFigureOut">
              <a:rPr lang="cs-CZ" smtClean="0"/>
              <a:pPr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F951D-DDDC-40BC-842B-44CDACDBF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4023303"/>
              </p:ext>
            </p:extLst>
          </p:nvPr>
        </p:nvGraphicFramePr>
        <p:xfrm>
          <a:off x="1720850" y="3128963"/>
          <a:ext cx="5697538" cy="32746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e zeleniny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odborné pojmy</a:t>
                      </a:r>
                      <a:r>
                        <a:rPr lang="cs-CZ" sz="1400" kern="50" baseline="0" dirty="0" smtClean="0">
                          <a:effectLst/>
                        </a:rPr>
                        <a:t> </a:t>
                      </a:r>
                      <a:r>
                        <a:rPr lang="cs-CZ" sz="1400" kern="50" dirty="0" smtClean="0">
                          <a:effectLst/>
                        </a:rPr>
                        <a:t>v 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příloh  z e zeleniny ve veř. stravování. 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Přílohy ze zeleniny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Charakteristika, tepelné úpravy a druhy příloh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ze zeleniny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Charakteristika: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ze zeleniny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Tepelné úpravy: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brambor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příloh: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ze zeleniny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104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Přílohy ze zeleniny</vt:lpstr>
      <vt:lpstr>Přílohy ze zeleniny</vt:lpstr>
      <vt:lpstr>Přílohy ze zeleniny</vt:lpstr>
      <vt:lpstr>Přílohy z brambor</vt:lpstr>
      <vt:lpstr>Přílohy ze zeleniny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brendal</dc:creator>
  <cp:lastModifiedBy>brendal</cp:lastModifiedBy>
  <cp:revision>2</cp:revision>
  <dcterms:created xsi:type="dcterms:W3CDTF">2012-10-29T20:42:14Z</dcterms:created>
  <dcterms:modified xsi:type="dcterms:W3CDTF">2012-10-31T14:24:11Z</dcterms:modified>
</cp:coreProperties>
</file>