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3136-77BE-4640-88C1-5A70E336C937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4E56-1500-4FA8-A6FB-73678A56B8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e zeleniny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 z e zeleniny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Charakteristika, tepelné úpravy a druhy příloh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Tepelná úprava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příloh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98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Přílohy z mouky</vt:lpstr>
      <vt:lpstr>Přílohy z mouky</vt:lpstr>
      <vt:lpstr>Přílohy z mouky</vt:lpstr>
      <vt:lpstr>Přílohy z mouky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3</cp:revision>
  <dcterms:created xsi:type="dcterms:W3CDTF">2012-10-31T14:05:05Z</dcterms:created>
  <dcterms:modified xsi:type="dcterms:W3CDTF">2012-10-31T14:30:32Z</dcterms:modified>
</cp:coreProperties>
</file>