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7D932-58AD-417F-97E6-D010789463AF}" type="datetimeFigureOut">
              <a:rPr lang="cs-CZ" smtClean="0"/>
              <a:t>31.10.2012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BEAE-0EC7-4341-8C03-C9E72E364FF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2656"/>
            <a:ext cx="56673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4023303"/>
              </p:ext>
            </p:extLst>
          </p:nvPr>
        </p:nvGraphicFramePr>
        <p:xfrm>
          <a:off x="1720850" y="3128963"/>
          <a:ext cx="5697538" cy="327460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84612"/>
                <a:gridCol w="4312926"/>
              </a:tblGrid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Ročník: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1.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oblast: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Odborné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vzdělávání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obor: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Kuchař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- číšník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18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Tematický okruh: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Polévky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39624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Téma: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Polévky</a:t>
                      </a:r>
                      <a:r>
                        <a:rPr lang="cs-CZ" sz="1400" kern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-význam, rozdělení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2469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Jméno autora: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Ing. Ladislav Břenda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Vytvořeno dne: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12.9.2012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853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  <a:latin typeface="Times New Roman"/>
                          <a:ea typeface="Times New Roman"/>
                        </a:rPr>
                        <a:t>Cíl: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Uvedení žáků do povědomí  odborné pojmy</a:t>
                      </a:r>
                      <a:r>
                        <a:rPr lang="cs-CZ" sz="1400" kern="50" baseline="0" dirty="0" smtClean="0">
                          <a:effectLst/>
                        </a:rPr>
                        <a:t> </a:t>
                      </a:r>
                      <a:r>
                        <a:rPr lang="cs-CZ" sz="1400" kern="50" dirty="0" smtClean="0">
                          <a:effectLst/>
                        </a:rPr>
                        <a:t>v novém předmětu.</a:t>
                      </a:r>
                      <a:r>
                        <a:rPr lang="cs-CZ" sz="1400" kern="50" baseline="0" dirty="0" smtClean="0">
                          <a:effectLst/>
                        </a:rPr>
                        <a:t> Seznámení se žáků s e základním rozdělením a využitím  polévek ve veř. stravování. 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</a:tbl>
          </a:graphicData>
        </a:graphic>
      </p:graphicFrame>
      <p:sp>
        <p:nvSpPr>
          <p:cNvPr id="2080" name="Rectangle 3"/>
          <p:cNvSpPr txBox="1">
            <a:spLocks noChangeArrowheads="1"/>
          </p:cNvSpPr>
          <p:nvPr/>
        </p:nvSpPr>
        <p:spPr bwMode="auto">
          <a:xfrm>
            <a:off x="2051050" y="1773238"/>
            <a:ext cx="44719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dirty="0" smtClean="0"/>
              <a:t>1.5 OP VK</a:t>
            </a:r>
            <a:endParaRPr lang="cs-CZ" dirty="0"/>
          </a:p>
        </p:txBody>
      </p:sp>
      <p:sp>
        <p:nvSpPr>
          <p:cNvPr id="2081" name="Rectangle 2"/>
          <p:cNvSpPr txBox="1">
            <a:spLocks noChangeArrowheads="1"/>
          </p:cNvSpPr>
          <p:nvPr/>
        </p:nvSpPr>
        <p:spPr bwMode="auto">
          <a:xfrm>
            <a:off x="684213" y="2349500"/>
            <a:ext cx="7772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2800" dirty="0" smtClean="0"/>
              <a:t>Procvičování praktických matematických dovedností</a:t>
            </a:r>
            <a:endParaRPr lang="cs-CZ" sz="2800" dirty="0"/>
          </a:p>
        </p:txBody>
      </p:sp>
      <p:pic>
        <p:nvPicPr>
          <p:cNvPr id="6" name="Obrázek 5" descr="C:\Users\spakovam\AppData\Local\Microsoft\Windows\Temporary Internet Files\Content.Outlook\5CSO7LPO\logo světlé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1728192" cy="88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35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Speciální polévky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Ovocné, studené, alkoholické polévky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Ovocné polévky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Studené polévky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Alkoholické polévky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86</Words>
  <Application>Microsoft Office PowerPoint</Application>
  <PresentationFormat>Předvádění na obrazovce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Speciální polévky 2</vt:lpstr>
      <vt:lpstr>Ovocné polévky</vt:lpstr>
      <vt:lpstr>Studené polévky</vt:lpstr>
      <vt:lpstr>Alkoholické polévky</vt:lpstr>
      <vt:lpstr>Zdroje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brendal</dc:creator>
  <cp:lastModifiedBy>brendal</cp:lastModifiedBy>
  <cp:revision>1</cp:revision>
  <dcterms:created xsi:type="dcterms:W3CDTF">2012-10-31T18:16:56Z</dcterms:created>
  <dcterms:modified xsi:type="dcterms:W3CDTF">2012-10-31T18:31:52Z</dcterms:modified>
</cp:coreProperties>
</file>