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8D133-E2C2-476E-B373-C5F136403902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A6BB-B577-4135-AD7C-FF51DA2A45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4023303"/>
              </p:ext>
            </p:extLst>
          </p:nvPr>
        </p:nvGraphicFramePr>
        <p:xfrm>
          <a:off x="1720850" y="3128963"/>
          <a:ext cx="5697538" cy="32746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Polévky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Polévky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-význam, rozdělení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odborné pojmy</a:t>
                      </a:r>
                      <a:r>
                        <a:rPr lang="cs-CZ" sz="1400" kern="50" baseline="0" dirty="0" smtClean="0">
                          <a:effectLst/>
                        </a:rPr>
                        <a:t> </a:t>
                      </a:r>
                      <a:r>
                        <a:rPr lang="cs-CZ" sz="1400" kern="50" dirty="0" smtClean="0">
                          <a:effectLst/>
                        </a:rPr>
                        <a:t>v 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polévek ve veř. stravování. 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Speciální polévky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Přesnídávkové, dietní a zdravotní polévky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polévky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Přesnídávkové polévky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Dietní a zdravotní polévky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88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Speciální polévky 1</vt:lpstr>
      <vt:lpstr>Speciální polévky</vt:lpstr>
      <vt:lpstr>Přesnídávkové polévky</vt:lpstr>
      <vt:lpstr>Dietní a zdravotní polévky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brendal</dc:creator>
  <cp:lastModifiedBy>brendal</cp:lastModifiedBy>
  <cp:revision>4</cp:revision>
  <dcterms:created xsi:type="dcterms:W3CDTF">2012-10-31T18:11:17Z</dcterms:created>
  <dcterms:modified xsi:type="dcterms:W3CDTF">2012-10-31T18:38:16Z</dcterms:modified>
</cp:coreProperties>
</file>