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7" r:id="rId8"/>
    <p:sldId id="265" r:id="rId9"/>
    <p:sldId id="257" r:id="rId10"/>
    <p:sldId id="259" r:id="rId11"/>
    <p:sldId id="258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Název maturitní práce</a:t>
            </a:r>
            <a:br>
              <a:rPr lang="cs-CZ" dirty="0" smtClean="0"/>
            </a:br>
            <a:r>
              <a:rPr lang="cs-CZ" sz="4800" dirty="0" smtClean="0"/>
              <a:t>Jméno autora práce, ročník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Jméno vedoucího a oponenta</a:t>
            </a:r>
          </a:p>
          <a:p>
            <a:pPr algn="l"/>
            <a:endParaRPr lang="cs-CZ" dirty="0"/>
          </a:p>
          <a:p>
            <a:pPr algn="l"/>
            <a:r>
              <a:rPr lang="cs-CZ" dirty="0" smtClean="0"/>
              <a:t>Logo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63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Obhajoba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praktické 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prezentaci šetřete textem</a:t>
            </a:r>
          </a:p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pracujte s odrážkami</a:t>
            </a:r>
          </a:p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nečtěte svoji prezentaci</a:t>
            </a:r>
          </a:p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představte pouze hlavní myšlenky (nezabíhejte do detailů)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26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Obhajoba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praktické 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Prezentaci doplňte o obrázky, grafy, apod.</a:t>
            </a:r>
            <a:endParaRPr lang="cs-CZ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rezentace bude vytvořena v PowerPointu (uložit ve formátu </a:t>
            </a:r>
            <a:r>
              <a:rPr lang="cs-CZ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ppt</a:t>
            </a:r>
            <a:r>
              <a:rPr lang="cs-CZ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budete mít prezentaci na </a:t>
            </a:r>
            <a:r>
              <a:rPr lang="cs-CZ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flashce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radši si ji „pro jistotu“ pošlete i online (email</a:t>
            </a:r>
            <a:r>
              <a:rPr lang="cs-CZ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79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Obhajoba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praktické 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zvolte jednoduchou šablonu – ne moc barev či ozdobných prvků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dkazy používat minimálně (nemusí jít internet, mít vždy plán B)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prezentace může obsahovat v záhlaví logo školy</a:t>
            </a:r>
          </a:p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jednoduchost, stručnost, názornost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76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Osnova obhajoby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Cíle práce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Řešené problémy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praktické části práce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Popis průběhu řešení praktické části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Výsledky praktické části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Závěry práce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1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Cíle práce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Nastínění současného stavu řešené problematiky</a:t>
            </a:r>
          </a:p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cílů práce</a:t>
            </a:r>
          </a:p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Přínos práce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05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Řešené problémy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problematiky, sporných bodů a jejich řešení – zaměřeno hlavně na teoretickou část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9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praktické části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řešeného problému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22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Výsledky řešeného problému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výsledků práce</a:t>
            </a:r>
          </a:p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této části se používají např. grafy, obrázky, tabulky, videa…(uvádět vždy správně zdroje a názvy – konkretizováno v pokynech MP)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58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na posudky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Zde reagujte na připomínky z posudků od vedoucího a oponenta práce (použít můžete text, obrázky, grafy, apod.)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57468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Závěry práce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Stručné shrnutí práce</a:t>
            </a:r>
          </a:p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Bylo dosaženo vytyčených cílů?</a:t>
            </a:r>
          </a:p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pro budoucí praxi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9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Obhajoba – praktické rady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mni. </a:t>
            </a:r>
            <a:r>
              <a:rPr lang="cs-CZ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cs-CZ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slajdů</a:t>
            </a:r>
          </a:p>
          <a:p>
            <a:r>
              <a:rPr lang="cs-CZ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1 slajdu max. 8 řádek</a:t>
            </a:r>
          </a:p>
          <a:p>
            <a:r>
              <a:rPr lang="cs-CZ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nepoužívat více druhů písma</a:t>
            </a:r>
          </a:p>
          <a:p>
            <a:r>
              <a:rPr lang="cs-CZ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min. velikost písma 20</a:t>
            </a:r>
          </a:p>
          <a:p>
            <a:r>
              <a:rPr lang="cs-CZ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žádná fialová barva – v prezentaci se nemá </a:t>
            </a:r>
            <a:r>
              <a:rPr lang="cs-CZ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používat (nevěrohodnost)</a:t>
            </a:r>
            <a:endParaRPr lang="cs-CZ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89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</TotalTime>
  <Words>288</Words>
  <Application>Microsoft Office PowerPoint</Application>
  <PresentationFormat>Širokoúhlá obrazovka</PresentationFormat>
  <Paragraphs>48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Faseta</vt:lpstr>
      <vt:lpstr>Název maturitní práce Jméno autora práce, ročník</vt:lpstr>
      <vt:lpstr>Osnova obhajoby</vt:lpstr>
      <vt:lpstr>Cíle práce</vt:lpstr>
      <vt:lpstr>Řešené problémy</vt:lpstr>
      <vt:lpstr>Představení praktické části</vt:lpstr>
      <vt:lpstr>Výsledky řešeného problému</vt:lpstr>
      <vt:lpstr>Reakce na posudky</vt:lpstr>
      <vt:lpstr>Závěry práce</vt:lpstr>
      <vt:lpstr>Obhajoba – praktické rady</vt:lpstr>
      <vt:lpstr>Obhajoba – praktické rady</vt:lpstr>
      <vt:lpstr>Obhajoba – praktické rady</vt:lpstr>
      <vt:lpstr>Obhajoba – praktické rady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Jméno + název tématu</dc:title>
  <dc:creator>NOVAKOVAM</dc:creator>
  <cp:lastModifiedBy>PUCALKAM</cp:lastModifiedBy>
  <cp:revision>13</cp:revision>
  <dcterms:created xsi:type="dcterms:W3CDTF">2013-06-25T18:21:15Z</dcterms:created>
  <dcterms:modified xsi:type="dcterms:W3CDTF">2013-06-27T07:07:18Z</dcterms:modified>
</cp:coreProperties>
</file>