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39"/>
  </p:handoutMasterIdLst>
  <p:sldIdLst>
    <p:sldId id="342" r:id="rId2"/>
    <p:sldId id="257" r:id="rId3"/>
    <p:sldId id="349" r:id="rId4"/>
    <p:sldId id="320" r:id="rId5"/>
    <p:sldId id="337" r:id="rId6"/>
    <p:sldId id="323" r:id="rId7"/>
    <p:sldId id="346" r:id="rId8"/>
    <p:sldId id="262" r:id="rId9"/>
    <p:sldId id="263" r:id="rId10"/>
    <p:sldId id="327" r:id="rId11"/>
    <p:sldId id="303" r:id="rId12"/>
    <p:sldId id="304" r:id="rId13"/>
    <p:sldId id="344" r:id="rId14"/>
    <p:sldId id="305" r:id="rId15"/>
    <p:sldId id="348" r:id="rId16"/>
    <p:sldId id="338" r:id="rId17"/>
    <p:sldId id="301" r:id="rId18"/>
    <p:sldId id="267" r:id="rId19"/>
    <p:sldId id="309" r:id="rId20"/>
    <p:sldId id="308" r:id="rId21"/>
    <p:sldId id="269" r:id="rId22"/>
    <p:sldId id="310" r:id="rId23"/>
    <p:sldId id="343" r:id="rId24"/>
    <p:sldId id="272" r:id="rId25"/>
    <p:sldId id="290" r:id="rId26"/>
    <p:sldId id="307" r:id="rId27"/>
    <p:sldId id="316" r:id="rId28"/>
    <p:sldId id="315" r:id="rId29"/>
    <p:sldId id="325" r:id="rId30"/>
    <p:sldId id="318" r:id="rId31"/>
    <p:sldId id="292" r:id="rId32"/>
    <p:sldId id="291" r:id="rId33"/>
    <p:sldId id="294" r:id="rId34"/>
    <p:sldId id="295" r:id="rId35"/>
    <p:sldId id="296" r:id="rId36"/>
    <p:sldId id="276" r:id="rId37"/>
    <p:sldId id="311" r:id="rId38"/>
  </p:sldIdLst>
  <p:sldSz cx="12192000" cy="6858000"/>
  <p:notesSz cx="6710363" cy="9842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D0693A-AB53-425E-AC12-8FC07E7FF122}" v="19" dt="2026-06-22T15:06:17.1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. Věra Průšová" userId="ca1479a4-b778-4a55-ac54-1e7a698caf8d" providerId="ADAL" clId="{43DF810A-64B7-4368-810A-B96193AA5BF7}"/>
    <pc:docChg chg="undo redo custSel addSld delSld modSld sldOrd">
      <pc:chgData name="Ing. Věra Průšová" userId="ca1479a4-b778-4a55-ac54-1e7a698caf8d" providerId="ADAL" clId="{43DF810A-64B7-4368-810A-B96193AA5BF7}" dt="2026-06-22T15:22:20.079" v="3296" actId="1076"/>
      <pc:docMkLst>
        <pc:docMk/>
      </pc:docMkLst>
      <pc:sldChg chg="modSp mod">
        <pc:chgData name="Ing. Věra Průšová" userId="ca1479a4-b778-4a55-ac54-1e7a698caf8d" providerId="ADAL" clId="{43DF810A-64B7-4368-810A-B96193AA5BF7}" dt="2026-06-11T14:15:03.230" v="2743" actId="20577"/>
        <pc:sldMkLst>
          <pc:docMk/>
          <pc:sldMk cId="914083151" sldId="257"/>
        </pc:sldMkLst>
        <pc:spChg chg="mod">
          <ac:chgData name="Ing. Věra Průšová" userId="ca1479a4-b778-4a55-ac54-1e7a698caf8d" providerId="ADAL" clId="{43DF810A-64B7-4368-810A-B96193AA5BF7}" dt="2026-06-11T14:15:03.230" v="2743" actId="20577"/>
          <ac:spMkLst>
            <pc:docMk/>
            <pc:sldMk cId="914083151" sldId="257"/>
            <ac:spMk id="3" creationId="{00000000-0000-0000-0000-000000000000}"/>
          </ac:spMkLst>
        </pc:spChg>
      </pc:sldChg>
      <pc:sldChg chg="modSp mod">
        <pc:chgData name="Ing. Věra Průšová" userId="ca1479a4-b778-4a55-ac54-1e7a698caf8d" providerId="ADAL" clId="{43DF810A-64B7-4368-810A-B96193AA5BF7}" dt="2026-06-11T14:20:20.999" v="2790" actId="27636"/>
        <pc:sldMkLst>
          <pc:docMk/>
          <pc:sldMk cId="3837541653" sldId="262"/>
        </pc:sldMkLst>
        <pc:spChg chg="mod">
          <ac:chgData name="Ing. Věra Průšová" userId="ca1479a4-b778-4a55-ac54-1e7a698caf8d" providerId="ADAL" clId="{43DF810A-64B7-4368-810A-B96193AA5BF7}" dt="2026-06-11T14:20:20.999" v="2790" actId="27636"/>
          <ac:spMkLst>
            <pc:docMk/>
            <pc:sldMk cId="3837541653" sldId="262"/>
            <ac:spMk id="2" creationId="{00000000-0000-0000-0000-000000000000}"/>
          </ac:spMkLst>
        </pc:spChg>
      </pc:sldChg>
      <pc:sldChg chg="modSp mod">
        <pc:chgData name="Ing. Věra Průšová" userId="ca1479a4-b778-4a55-ac54-1e7a698caf8d" providerId="ADAL" clId="{43DF810A-64B7-4368-810A-B96193AA5BF7}" dt="2026-06-11T06:12:49.082" v="2" actId="20577"/>
        <pc:sldMkLst>
          <pc:docMk/>
          <pc:sldMk cId="2563500729" sldId="263"/>
        </pc:sldMkLst>
        <pc:spChg chg="mod">
          <ac:chgData name="Ing. Věra Průšová" userId="ca1479a4-b778-4a55-ac54-1e7a698caf8d" providerId="ADAL" clId="{43DF810A-64B7-4368-810A-B96193AA5BF7}" dt="2026-06-11T06:12:49.082" v="2" actId="20577"/>
          <ac:spMkLst>
            <pc:docMk/>
            <pc:sldMk cId="2563500729" sldId="263"/>
            <ac:spMk id="10" creationId="{00000000-0000-0000-0000-000000000000}"/>
          </ac:spMkLst>
        </pc:spChg>
      </pc:sldChg>
      <pc:sldChg chg="delSp modSp mod ord">
        <pc:chgData name="Ing. Věra Průšová" userId="ca1479a4-b778-4a55-ac54-1e7a698caf8d" providerId="ADAL" clId="{43DF810A-64B7-4368-810A-B96193AA5BF7}" dt="2026-06-11T14:19:12.877" v="2784" actId="478"/>
        <pc:sldMkLst>
          <pc:docMk/>
          <pc:sldMk cId="716323807" sldId="267"/>
        </pc:sldMkLst>
      </pc:sldChg>
      <pc:sldChg chg="modSp mod ord">
        <pc:chgData name="Ing. Věra Průšová" userId="ca1479a4-b778-4a55-ac54-1e7a698caf8d" providerId="ADAL" clId="{43DF810A-64B7-4368-810A-B96193AA5BF7}" dt="2026-06-11T14:18:08.582" v="2777" actId="2710"/>
        <pc:sldMkLst>
          <pc:docMk/>
          <pc:sldMk cId="3005871381" sldId="269"/>
        </pc:sldMkLst>
        <pc:spChg chg="mod">
          <ac:chgData name="Ing. Věra Průšová" userId="ca1479a4-b778-4a55-ac54-1e7a698caf8d" providerId="ADAL" clId="{43DF810A-64B7-4368-810A-B96193AA5BF7}" dt="2026-06-11T14:18:08.582" v="2777" actId="2710"/>
          <ac:spMkLst>
            <pc:docMk/>
            <pc:sldMk cId="3005871381" sldId="269"/>
            <ac:spMk id="2" creationId="{00000000-0000-0000-0000-000000000000}"/>
          </ac:spMkLst>
        </pc:spChg>
      </pc:sldChg>
      <pc:sldChg chg="addSp delSp modSp mod ord">
        <pc:chgData name="Ing. Věra Průšová" userId="ca1479a4-b778-4a55-ac54-1e7a698caf8d" providerId="ADAL" clId="{43DF810A-64B7-4368-810A-B96193AA5BF7}" dt="2026-06-11T12:51:12.876" v="2274"/>
        <pc:sldMkLst>
          <pc:docMk/>
          <pc:sldMk cId="1802151884" sldId="272"/>
        </pc:sldMkLst>
        <pc:spChg chg="add mod">
          <ac:chgData name="Ing. Věra Průšová" userId="ca1479a4-b778-4a55-ac54-1e7a698caf8d" providerId="ADAL" clId="{43DF810A-64B7-4368-810A-B96193AA5BF7}" dt="2026-06-11T12:48:45.685" v="2261" actId="164"/>
          <ac:spMkLst>
            <pc:docMk/>
            <pc:sldMk cId="1802151884" sldId="272"/>
            <ac:spMk id="5" creationId="{9F305C37-B967-DBCB-0890-157826844FBC}"/>
          </ac:spMkLst>
        </pc:spChg>
        <pc:grpChg chg="add mod">
          <ac:chgData name="Ing. Věra Průšová" userId="ca1479a4-b778-4a55-ac54-1e7a698caf8d" providerId="ADAL" clId="{43DF810A-64B7-4368-810A-B96193AA5BF7}" dt="2026-06-11T12:48:45.685" v="2261" actId="164"/>
          <ac:grpSpMkLst>
            <pc:docMk/>
            <pc:sldMk cId="1802151884" sldId="272"/>
            <ac:grpSpMk id="6" creationId="{F6891186-2542-BEC5-5229-7A119DA9B792}"/>
          </ac:grpSpMkLst>
        </pc:grpChg>
        <pc:picChg chg="add mod modCrop">
          <ac:chgData name="Ing. Věra Průšová" userId="ca1479a4-b778-4a55-ac54-1e7a698caf8d" providerId="ADAL" clId="{43DF810A-64B7-4368-810A-B96193AA5BF7}" dt="2026-06-11T12:48:45.685" v="2261" actId="164"/>
          <ac:picMkLst>
            <pc:docMk/>
            <pc:sldMk cId="1802151884" sldId="272"/>
            <ac:picMk id="4" creationId="{4AFA759C-6E89-A0DC-6DBB-EAE3F881DE79}"/>
          </ac:picMkLst>
        </pc:picChg>
      </pc:sldChg>
      <pc:sldChg chg="addSp delSp modSp mod setBg">
        <pc:chgData name="Ing. Věra Průšová" userId="ca1479a4-b778-4a55-ac54-1e7a698caf8d" providerId="ADAL" clId="{43DF810A-64B7-4368-810A-B96193AA5BF7}" dt="2026-06-11T14:16:06.363" v="2751" actId="1076"/>
        <pc:sldMkLst>
          <pc:docMk/>
          <pc:sldMk cId="1193678171" sldId="276"/>
        </pc:sldMkLst>
        <pc:spChg chg="mod">
          <ac:chgData name="Ing. Věra Průšová" userId="ca1479a4-b778-4a55-ac54-1e7a698caf8d" providerId="ADAL" clId="{43DF810A-64B7-4368-810A-B96193AA5BF7}" dt="2026-06-11T14:15:54.026" v="2746" actId="26606"/>
          <ac:spMkLst>
            <pc:docMk/>
            <pc:sldMk cId="1193678171" sldId="276"/>
            <ac:spMk id="2" creationId="{00000000-0000-0000-0000-000000000000}"/>
          </ac:spMkLst>
        </pc:spChg>
        <pc:spChg chg="mod">
          <ac:chgData name="Ing. Věra Průšová" userId="ca1479a4-b778-4a55-ac54-1e7a698caf8d" providerId="ADAL" clId="{43DF810A-64B7-4368-810A-B96193AA5BF7}" dt="2026-06-11T14:15:54.026" v="2746" actId="26606"/>
          <ac:spMkLst>
            <pc:docMk/>
            <pc:sldMk cId="1193678171" sldId="276"/>
            <ac:spMk id="4" creationId="{00000000-0000-0000-0000-000000000000}"/>
          </ac:spMkLst>
        </pc:spChg>
        <pc:picChg chg="add mod">
          <ac:chgData name="Ing. Věra Průšová" userId="ca1479a4-b778-4a55-ac54-1e7a698caf8d" providerId="ADAL" clId="{43DF810A-64B7-4368-810A-B96193AA5BF7}" dt="2026-06-11T14:16:06.363" v="2751" actId="1076"/>
          <ac:picMkLst>
            <pc:docMk/>
            <pc:sldMk cId="1193678171" sldId="276"/>
            <ac:picMk id="5" creationId="{018C76AE-40DD-6E00-3799-E91ACA7FFA22}"/>
          </ac:picMkLst>
        </pc:picChg>
      </pc:sldChg>
      <pc:sldChg chg="ord">
        <pc:chgData name="Ing. Věra Průšová" userId="ca1479a4-b778-4a55-ac54-1e7a698caf8d" providerId="ADAL" clId="{43DF810A-64B7-4368-810A-B96193AA5BF7}" dt="2026-06-11T12:51:12.876" v="2274"/>
        <pc:sldMkLst>
          <pc:docMk/>
          <pc:sldMk cId="791588939" sldId="290"/>
        </pc:sldMkLst>
      </pc:sldChg>
      <pc:sldChg chg="modSp mod">
        <pc:chgData name="Ing. Věra Průšová" userId="ca1479a4-b778-4a55-ac54-1e7a698caf8d" providerId="ADAL" clId="{43DF810A-64B7-4368-810A-B96193AA5BF7}" dt="2026-06-16T11:22:34.564" v="2944" actId="20577"/>
        <pc:sldMkLst>
          <pc:docMk/>
          <pc:sldMk cId="1364879276" sldId="301"/>
        </pc:sldMkLst>
        <pc:spChg chg="mod">
          <ac:chgData name="Ing. Věra Průšová" userId="ca1479a4-b778-4a55-ac54-1e7a698caf8d" providerId="ADAL" clId="{43DF810A-64B7-4368-810A-B96193AA5BF7}" dt="2026-06-16T11:22:34.564" v="2944" actId="20577"/>
          <ac:spMkLst>
            <pc:docMk/>
            <pc:sldMk cId="1364879276" sldId="301"/>
            <ac:spMk id="12" creationId="{00000000-0000-0000-0000-000000000000}"/>
          </ac:spMkLst>
        </pc:spChg>
      </pc:sldChg>
      <pc:sldChg chg="modSp add del mod setBg">
        <pc:chgData name="Ing. Věra Průšová" userId="ca1479a4-b778-4a55-ac54-1e7a698caf8d" providerId="ADAL" clId="{43DF810A-64B7-4368-810A-B96193AA5BF7}" dt="2026-06-22T15:00:57.498" v="3181" actId="47"/>
        <pc:sldMkLst>
          <pc:docMk/>
          <pc:sldMk cId="3776897733" sldId="302"/>
        </pc:sldMkLst>
      </pc:sldChg>
      <pc:sldChg chg="modSp mod">
        <pc:chgData name="Ing. Věra Průšová" userId="ca1479a4-b778-4a55-ac54-1e7a698caf8d" providerId="ADAL" clId="{43DF810A-64B7-4368-810A-B96193AA5BF7}" dt="2026-06-11T06:13:04.112" v="4" actId="20577"/>
        <pc:sldMkLst>
          <pc:docMk/>
          <pc:sldMk cId="3634646218" sldId="304"/>
        </pc:sldMkLst>
        <pc:spChg chg="mod">
          <ac:chgData name="Ing. Věra Průšová" userId="ca1479a4-b778-4a55-ac54-1e7a698caf8d" providerId="ADAL" clId="{43DF810A-64B7-4368-810A-B96193AA5BF7}" dt="2026-06-11T06:13:04.112" v="4" actId="20577"/>
          <ac:spMkLst>
            <pc:docMk/>
            <pc:sldMk cId="3634646218" sldId="304"/>
            <ac:spMk id="5" creationId="{00000000-0000-0000-0000-000000000000}"/>
          </ac:spMkLst>
        </pc:spChg>
      </pc:sldChg>
      <pc:sldChg chg="modSp mod">
        <pc:chgData name="Ing. Věra Průšová" userId="ca1479a4-b778-4a55-ac54-1e7a698caf8d" providerId="ADAL" clId="{43DF810A-64B7-4368-810A-B96193AA5BF7}" dt="2026-06-16T11:38:08.108" v="3080" actId="20577"/>
        <pc:sldMkLst>
          <pc:docMk/>
          <pc:sldMk cId="122863490" sldId="305"/>
        </pc:sldMkLst>
        <pc:spChg chg="mod">
          <ac:chgData name="Ing. Věra Průšová" userId="ca1479a4-b778-4a55-ac54-1e7a698caf8d" providerId="ADAL" clId="{43DF810A-64B7-4368-810A-B96193AA5BF7}" dt="2026-06-16T11:38:08.108" v="3080" actId="20577"/>
          <ac:spMkLst>
            <pc:docMk/>
            <pc:sldMk cId="122863490" sldId="305"/>
            <ac:spMk id="5" creationId="{00000000-0000-0000-0000-000000000000}"/>
          </ac:spMkLst>
        </pc:spChg>
        <pc:picChg chg="mod">
          <ac:chgData name="Ing. Věra Průšová" userId="ca1479a4-b778-4a55-ac54-1e7a698caf8d" providerId="ADAL" clId="{43DF810A-64B7-4368-810A-B96193AA5BF7}" dt="2026-06-16T11:37:46.655" v="3076" actId="1076"/>
          <ac:picMkLst>
            <pc:docMk/>
            <pc:sldMk cId="122863490" sldId="305"/>
            <ac:picMk id="4" creationId="{00000000-0000-0000-0000-000000000000}"/>
          </ac:picMkLst>
        </pc:picChg>
      </pc:sldChg>
      <pc:sldChg chg="ord">
        <pc:chgData name="Ing. Věra Průšová" userId="ca1479a4-b778-4a55-ac54-1e7a698caf8d" providerId="ADAL" clId="{43DF810A-64B7-4368-810A-B96193AA5BF7}" dt="2026-06-11T12:50:04.431" v="2270"/>
        <pc:sldMkLst>
          <pc:docMk/>
          <pc:sldMk cId="2565381798" sldId="308"/>
        </pc:sldMkLst>
      </pc:sldChg>
      <pc:sldChg chg="ord">
        <pc:chgData name="Ing. Věra Průšová" userId="ca1479a4-b778-4a55-ac54-1e7a698caf8d" providerId="ADAL" clId="{43DF810A-64B7-4368-810A-B96193AA5BF7}" dt="2026-06-11T12:50:04.431" v="2270"/>
        <pc:sldMkLst>
          <pc:docMk/>
          <pc:sldMk cId="1566623239" sldId="309"/>
        </pc:sldMkLst>
      </pc:sldChg>
      <pc:sldChg chg="addSp delSp modSp mod ord">
        <pc:chgData name="Ing. Věra Průšová" userId="ca1479a4-b778-4a55-ac54-1e7a698caf8d" providerId="ADAL" clId="{43DF810A-64B7-4368-810A-B96193AA5BF7}" dt="2026-06-11T14:18:34.929" v="2782" actId="14100"/>
        <pc:sldMkLst>
          <pc:docMk/>
          <pc:sldMk cId="243986131" sldId="310"/>
        </pc:sldMkLst>
        <pc:spChg chg="mod">
          <ac:chgData name="Ing. Věra Průšová" userId="ca1479a4-b778-4a55-ac54-1e7a698caf8d" providerId="ADAL" clId="{43DF810A-64B7-4368-810A-B96193AA5BF7}" dt="2026-06-11T14:18:27.492" v="2780" actId="1076"/>
          <ac:spMkLst>
            <pc:docMk/>
            <pc:sldMk cId="243986131" sldId="310"/>
            <ac:spMk id="5" creationId="{5BA1EA87-CAEB-CC76-8FEE-152E19C929FA}"/>
          </ac:spMkLst>
        </pc:spChg>
        <pc:picChg chg="add mod">
          <ac:chgData name="Ing. Věra Průšová" userId="ca1479a4-b778-4a55-ac54-1e7a698caf8d" providerId="ADAL" clId="{43DF810A-64B7-4368-810A-B96193AA5BF7}" dt="2026-06-11T14:18:34.929" v="2782" actId="14100"/>
          <ac:picMkLst>
            <pc:docMk/>
            <pc:sldMk cId="243986131" sldId="310"/>
            <ac:picMk id="7" creationId="{AEBD6E2A-EA5C-33E2-47FA-0334ED8BA15C}"/>
          </ac:picMkLst>
        </pc:picChg>
      </pc:sldChg>
      <pc:sldChg chg="addSp delSp modSp mod">
        <pc:chgData name="Ing. Věra Průšová" userId="ca1479a4-b778-4a55-ac54-1e7a698caf8d" providerId="ADAL" clId="{43DF810A-64B7-4368-810A-B96193AA5BF7}" dt="2026-06-11T08:55:14.295" v="697" actId="1076"/>
        <pc:sldMkLst>
          <pc:docMk/>
          <pc:sldMk cId="4235947065" sldId="315"/>
        </pc:sldMkLst>
        <pc:spChg chg="mod">
          <ac:chgData name="Ing. Věra Průšová" userId="ca1479a4-b778-4a55-ac54-1e7a698caf8d" providerId="ADAL" clId="{43DF810A-64B7-4368-810A-B96193AA5BF7}" dt="2026-06-11T06:34:58.713" v="89" actId="1036"/>
          <ac:spMkLst>
            <pc:docMk/>
            <pc:sldMk cId="4235947065" sldId="315"/>
            <ac:spMk id="6" creationId="{69C6E1AE-9F08-E1A8-00B7-268787D44A62}"/>
          </ac:spMkLst>
        </pc:spChg>
        <pc:spChg chg="add mod">
          <ac:chgData name="Ing. Věra Průšová" userId="ca1479a4-b778-4a55-ac54-1e7a698caf8d" providerId="ADAL" clId="{43DF810A-64B7-4368-810A-B96193AA5BF7}" dt="2026-06-11T08:52:36.612" v="666" actId="165"/>
          <ac:spMkLst>
            <pc:docMk/>
            <pc:sldMk cId="4235947065" sldId="315"/>
            <ac:spMk id="39" creationId="{E564F9F3-F8E8-3235-D3A8-775780D441A4}"/>
          </ac:spMkLst>
        </pc:spChg>
        <pc:spChg chg="add mod">
          <ac:chgData name="Ing. Věra Průšová" userId="ca1479a4-b778-4a55-ac54-1e7a698caf8d" providerId="ADAL" clId="{43DF810A-64B7-4368-810A-B96193AA5BF7}" dt="2026-06-11T08:52:33.843" v="665" actId="165"/>
          <ac:spMkLst>
            <pc:docMk/>
            <pc:sldMk cId="4235947065" sldId="315"/>
            <ac:spMk id="41" creationId="{0C995CC5-D88C-C3CB-CFD6-E7E23FFB5E1A}"/>
          </ac:spMkLst>
        </pc:spChg>
        <pc:spChg chg="add mod">
          <ac:chgData name="Ing. Věra Průšová" userId="ca1479a4-b778-4a55-ac54-1e7a698caf8d" providerId="ADAL" clId="{43DF810A-64B7-4368-810A-B96193AA5BF7}" dt="2026-06-11T08:52:40.312" v="667" actId="165"/>
          <ac:spMkLst>
            <pc:docMk/>
            <pc:sldMk cId="4235947065" sldId="315"/>
            <ac:spMk id="44" creationId="{49B67523-AEAA-807E-E25C-9B75F2BFF1EA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47" creationId="{76AA6667-1E9F-63F2-E133-30735AC02C94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48" creationId="{A0358207-F51C-152E-2E13-6EB1FA7D8099}"/>
          </ac:spMkLst>
        </pc:spChg>
        <pc:spChg chg="add mod ord topLvl">
          <ac:chgData name="Ing. Věra Průšová" userId="ca1479a4-b778-4a55-ac54-1e7a698caf8d" providerId="ADAL" clId="{43DF810A-64B7-4368-810A-B96193AA5BF7}" dt="2026-06-11T08:53:57.312" v="684" actId="164"/>
          <ac:spMkLst>
            <pc:docMk/>
            <pc:sldMk cId="4235947065" sldId="315"/>
            <ac:spMk id="50" creationId="{7E232FC2-ACF4-BAFB-7235-C429F2F1CCB9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52" creationId="{DD3E293B-739D-7D07-7EDF-63AF931F7B55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53" creationId="{16F9BE14-5BEC-CAB9-2F07-720F21FAD8C2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55" creationId="{610D0DE6-1CBD-33B2-2C40-B574ED9F459B}"/>
          </ac:spMkLst>
        </pc:spChg>
        <pc:spChg chg="add del mod topLvl">
          <ac:chgData name="Ing. Věra Průšová" userId="ca1479a4-b778-4a55-ac54-1e7a698caf8d" providerId="ADAL" clId="{43DF810A-64B7-4368-810A-B96193AA5BF7}" dt="2026-06-11T08:54:41.158" v="690" actId="164"/>
          <ac:spMkLst>
            <pc:docMk/>
            <pc:sldMk cId="4235947065" sldId="315"/>
            <ac:spMk id="61" creationId="{D86BB9C6-1AAA-EE1F-AA00-D10E7D25F5CD}"/>
          </ac:spMkLst>
        </pc:spChg>
        <pc:spChg chg="add mod topLvl">
          <ac:chgData name="Ing. Věra Průšová" userId="ca1479a4-b778-4a55-ac54-1e7a698caf8d" providerId="ADAL" clId="{43DF810A-64B7-4368-810A-B96193AA5BF7}" dt="2026-06-11T08:54:37.974" v="689" actId="164"/>
          <ac:spMkLst>
            <pc:docMk/>
            <pc:sldMk cId="4235947065" sldId="315"/>
            <ac:spMk id="62" creationId="{84C57CAF-2CE6-4887-45EB-2CAC79DCCE9E}"/>
          </ac:spMkLst>
        </pc:spChg>
        <pc:spChg chg="add mod topLvl">
          <ac:chgData name="Ing. Věra Průšová" userId="ca1479a4-b778-4a55-ac54-1e7a698caf8d" providerId="ADAL" clId="{43DF810A-64B7-4368-810A-B96193AA5BF7}" dt="2026-06-11T08:54:32.623" v="688" actId="164"/>
          <ac:spMkLst>
            <pc:docMk/>
            <pc:sldMk cId="4235947065" sldId="315"/>
            <ac:spMk id="63" creationId="{26180BED-726B-D6C6-F0B3-7E6F5DC90EBA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65" creationId="{2C25D21B-1ACC-15CA-D3ED-D0C02990DDB7}"/>
          </ac:spMkLst>
        </pc:spChg>
        <pc:spChg chg="add mod">
          <ac:chgData name="Ing. Věra Průšová" userId="ca1479a4-b778-4a55-ac54-1e7a698caf8d" providerId="ADAL" clId="{43DF810A-64B7-4368-810A-B96193AA5BF7}" dt="2026-06-11T08:53:53.897" v="683" actId="164"/>
          <ac:spMkLst>
            <pc:docMk/>
            <pc:sldMk cId="4235947065" sldId="315"/>
            <ac:spMk id="80" creationId="{FFB45290-CCF5-60C5-A36B-453FCD7DB0B5}"/>
          </ac:spMkLst>
        </pc:spChg>
        <pc:grpChg chg="add mod">
          <ac:chgData name="Ing. Věra Průšová" userId="ca1479a4-b778-4a55-ac54-1e7a698caf8d" providerId="ADAL" clId="{43DF810A-64B7-4368-810A-B96193AA5BF7}" dt="2026-06-11T08:52:33.843" v="665" actId="165"/>
          <ac:grpSpMkLst>
            <pc:docMk/>
            <pc:sldMk cId="4235947065" sldId="315"/>
            <ac:grpSpMk id="38" creationId="{84C7429F-247A-1F10-4595-2330735AB936}"/>
          </ac:grpSpMkLst>
        </pc:grpChg>
        <pc:grpChg chg="add mod topLvl">
          <ac:chgData name="Ing. Věra Průšová" userId="ca1479a4-b778-4a55-ac54-1e7a698caf8d" providerId="ADAL" clId="{43DF810A-64B7-4368-810A-B96193AA5BF7}" dt="2026-06-11T08:54:37.974" v="689" actId="164"/>
          <ac:grpSpMkLst>
            <pc:docMk/>
            <pc:sldMk cId="4235947065" sldId="315"/>
            <ac:grpSpMk id="40" creationId="{9D4FE830-B3D4-7B2A-93CD-B197E84B1A55}"/>
          </ac:grpSpMkLst>
        </pc:grpChg>
        <pc:grpChg chg="add mod topLvl">
          <ac:chgData name="Ing. Věra Průšová" userId="ca1479a4-b778-4a55-ac54-1e7a698caf8d" providerId="ADAL" clId="{43DF810A-64B7-4368-810A-B96193AA5BF7}" dt="2026-06-11T08:54:41.158" v="690" actId="164"/>
          <ac:grpSpMkLst>
            <pc:docMk/>
            <pc:sldMk cId="4235947065" sldId="315"/>
            <ac:grpSpMk id="42" creationId="{8EAD6CB6-37E8-93BE-DC5B-5A9C2B0821F9}"/>
          </ac:grpSpMkLst>
        </pc:grpChg>
        <pc:grpChg chg="add mod topLvl">
          <ac:chgData name="Ing. Věra Průšová" userId="ca1479a4-b778-4a55-ac54-1e7a698caf8d" providerId="ADAL" clId="{43DF810A-64B7-4368-810A-B96193AA5BF7}" dt="2026-06-11T08:54:32.623" v="688" actId="164"/>
          <ac:grpSpMkLst>
            <pc:docMk/>
            <pc:sldMk cId="4235947065" sldId="315"/>
            <ac:grpSpMk id="45" creationId="{E08157C1-3F7C-4A64-2007-8EC00C2A26E0}"/>
          </ac:grpSpMkLst>
        </pc:grpChg>
        <pc:grpChg chg="add mod">
          <ac:chgData name="Ing. Věra Průšová" userId="ca1479a4-b778-4a55-ac54-1e7a698caf8d" providerId="ADAL" clId="{43DF810A-64B7-4368-810A-B96193AA5BF7}" dt="2026-06-11T08:53:57.312" v="684" actId="164"/>
          <ac:grpSpMkLst>
            <pc:docMk/>
            <pc:sldMk cId="4235947065" sldId="315"/>
            <ac:grpSpMk id="82" creationId="{47F9B26B-6FF3-9572-9A46-50E75E2FD2CE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3" creationId="{06585A76-CA43-55FD-D1D3-3F390FDB8DAA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4" creationId="{F9735280-923E-7340-676D-C1C1C15FF317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5" creationId="{84464DB1-0708-1A37-3FB7-43F7C9826E04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6" creationId="{7A8F4ED8-0674-194B-5F07-CF88304CC699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7" creationId="{7CC347B7-D437-0621-5917-FD29FECDBAF5}"/>
          </ac:grpSpMkLst>
        </pc:grpChg>
        <pc:grpChg chg="add mod">
          <ac:chgData name="Ing. Věra Průšová" userId="ca1479a4-b778-4a55-ac54-1e7a698caf8d" providerId="ADAL" clId="{43DF810A-64B7-4368-810A-B96193AA5BF7}" dt="2026-06-11T08:55:14.295" v="697" actId="1076"/>
          <ac:grpSpMkLst>
            <pc:docMk/>
            <pc:sldMk cId="4235947065" sldId="315"/>
            <ac:grpSpMk id="88" creationId="{8C0B14DD-B466-A669-29B7-C35D5B0A591B}"/>
          </ac:grpSpMkLst>
        </pc:grpChg>
        <pc:picChg chg="mod">
          <ac:chgData name="Ing. Věra Průšová" userId="ca1479a4-b778-4a55-ac54-1e7a698caf8d" providerId="ADAL" clId="{43DF810A-64B7-4368-810A-B96193AA5BF7}" dt="2026-06-11T06:34:50.372" v="87" actId="1076"/>
          <ac:picMkLst>
            <pc:docMk/>
            <pc:sldMk cId="4235947065" sldId="315"/>
            <ac:picMk id="3" creationId="{703B3C2E-AB36-895B-54F8-0806D5DD1CF8}"/>
          </ac:picMkLst>
        </pc:picChg>
        <pc:picChg chg="add mod ord topLvl modCrop">
          <ac:chgData name="Ing. Věra Průšová" userId="ca1479a4-b778-4a55-ac54-1e7a698caf8d" providerId="ADAL" clId="{43DF810A-64B7-4368-810A-B96193AA5BF7}" dt="2026-06-11T08:53:53.897" v="683" actId="164"/>
          <ac:picMkLst>
            <pc:docMk/>
            <pc:sldMk cId="4235947065" sldId="315"/>
            <ac:picMk id="19" creationId="{2DBE4A95-1D4D-61F4-CFA4-5961D8F56FB0}"/>
          </ac:picMkLst>
        </pc:picChg>
        <pc:picChg chg="add mod topLvl">
          <ac:chgData name="Ing. Věra Průšová" userId="ca1479a4-b778-4a55-ac54-1e7a698caf8d" providerId="ADAL" clId="{43DF810A-64B7-4368-810A-B96193AA5BF7}" dt="2026-06-11T08:54:14.079" v="685" actId="164"/>
          <ac:picMkLst>
            <pc:docMk/>
            <pc:sldMk cId="4235947065" sldId="315"/>
            <ac:picMk id="32" creationId="{7D10FD87-F129-DC49-CE0D-67698D3F6547}"/>
          </ac:picMkLst>
        </pc:picChg>
        <pc:picChg chg="add mod">
          <ac:chgData name="Ing. Věra Průšová" userId="ca1479a4-b778-4a55-ac54-1e7a698caf8d" providerId="ADAL" clId="{43DF810A-64B7-4368-810A-B96193AA5BF7}" dt="2026-06-11T08:54:21.671" v="687" actId="1076"/>
          <ac:picMkLst>
            <pc:docMk/>
            <pc:sldMk cId="4235947065" sldId="315"/>
            <ac:picMk id="33" creationId="{30B70F08-1D9B-6F39-1EB6-2988E8835CC3}"/>
          </ac:picMkLst>
        </pc:picChg>
        <pc:picChg chg="add mod">
          <ac:chgData name="Ing. Věra Průšová" userId="ca1479a4-b778-4a55-ac54-1e7a698caf8d" providerId="ADAL" clId="{43DF810A-64B7-4368-810A-B96193AA5BF7}" dt="2026-06-11T08:52:36.612" v="666" actId="165"/>
          <ac:picMkLst>
            <pc:docMk/>
            <pc:sldMk cId="4235947065" sldId="315"/>
            <ac:picMk id="34" creationId="{8510BBAC-59E4-F082-6823-946E7AFB3EB5}"/>
          </ac:picMkLst>
        </pc:picChg>
        <pc:picChg chg="mod topLvl">
          <ac:chgData name="Ing. Věra Průšová" userId="ca1479a4-b778-4a55-ac54-1e7a698caf8d" providerId="ADAL" clId="{43DF810A-64B7-4368-810A-B96193AA5BF7}" dt="2026-06-11T08:52:33.843" v="665" actId="165"/>
          <ac:picMkLst>
            <pc:docMk/>
            <pc:sldMk cId="4235947065" sldId="315"/>
            <ac:picMk id="36" creationId="{B782B8CE-D4EF-5AFA-077B-0C93103D1EA8}"/>
          </ac:picMkLst>
        </pc:picChg>
        <pc:picChg chg="mod topLvl">
          <ac:chgData name="Ing. Věra Průšová" userId="ca1479a4-b778-4a55-ac54-1e7a698caf8d" providerId="ADAL" clId="{43DF810A-64B7-4368-810A-B96193AA5BF7}" dt="2026-06-11T08:52:33.843" v="665" actId="165"/>
          <ac:picMkLst>
            <pc:docMk/>
            <pc:sldMk cId="4235947065" sldId="315"/>
            <ac:picMk id="37" creationId="{F2710178-FF47-76E3-EEF5-EC2C2D78755E}"/>
          </ac:picMkLst>
        </pc:picChg>
        <pc:cxnChg chg="add mod topLvl">
          <ac:chgData name="Ing. Věra Průšová" userId="ca1479a4-b778-4a55-ac54-1e7a698caf8d" providerId="ADAL" clId="{43DF810A-64B7-4368-810A-B96193AA5BF7}" dt="2026-06-11T08:54:14.079" v="685" actId="164"/>
          <ac:cxnSpMkLst>
            <pc:docMk/>
            <pc:sldMk cId="4235947065" sldId="315"/>
            <ac:cxnSpMk id="57" creationId="{01FD5890-DBA1-B448-4C2B-7F808C121D51}"/>
          </ac:cxnSpMkLst>
        </pc:cxnChg>
      </pc:sldChg>
      <pc:sldChg chg="modSp mod">
        <pc:chgData name="Ing. Věra Průšová" userId="ca1479a4-b778-4a55-ac54-1e7a698caf8d" providerId="ADAL" clId="{43DF810A-64B7-4368-810A-B96193AA5BF7}" dt="2026-06-11T06:15:50.451" v="54" actId="20578"/>
        <pc:sldMkLst>
          <pc:docMk/>
          <pc:sldMk cId="4001218372" sldId="316"/>
        </pc:sldMkLst>
        <pc:spChg chg="mod">
          <ac:chgData name="Ing. Věra Průšová" userId="ca1479a4-b778-4a55-ac54-1e7a698caf8d" providerId="ADAL" clId="{43DF810A-64B7-4368-810A-B96193AA5BF7}" dt="2026-06-11T06:15:50.451" v="54" actId="20578"/>
          <ac:spMkLst>
            <pc:docMk/>
            <pc:sldMk cId="4001218372" sldId="316"/>
            <ac:spMk id="6" creationId="{E052734F-E5CB-81E3-C4A1-C7D2E9D6CDAF}"/>
          </ac:spMkLst>
        </pc:spChg>
      </pc:sldChg>
      <pc:sldChg chg="addSp delSp modSp mod">
        <pc:chgData name="Ing. Věra Průšová" userId="ca1479a4-b778-4a55-ac54-1e7a698caf8d" providerId="ADAL" clId="{43DF810A-64B7-4368-810A-B96193AA5BF7}" dt="2026-06-11T12:42:14.112" v="2232" actId="164"/>
        <pc:sldMkLst>
          <pc:docMk/>
          <pc:sldMk cId="4033209737" sldId="318"/>
        </pc:sldMkLst>
        <pc:spChg chg="mod">
          <ac:chgData name="Ing. Věra Průšová" userId="ca1479a4-b778-4a55-ac54-1e7a698caf8d" providerId="ADAL" clId="{43DF810A-64B7-4368-810A-B96193AA5BF7}" dt="2026-06-11T11:02:57.193" v="1590" actId="20577"/>
          <ac:spMkLst>
            <pc:docMk/>
            <pc:sldMk cId="4033209737" sldId="318"/>
            <ac:spMk id="6" creationId="{F1BA1A0C-0F4C-0885-1248-012E2329F422}"/>
          </ac:spMkLst>
        </pc:spChg>
        <pc:spChg chg="add mod topLvl">
          <ac:chgData name="Ing. Věra Průšová" userId="ca1479a4-b778-4a55-ac54-1e7a698caf8d" providerId="ADAL" clId="{43DF810A-64B7-4368-810A-B96193AA5BF7}" dt="2026-06-11T11:25:08.084" v="1802" actId="164"/>
          <ac:spMkLst>
            <pc:docMk/>
            <pc:sldMk cId="4033209737" sldId="318"/>
            <ac:spMk id="12" creationId="{EFEF372F-B030-B04B-F408-069A22233024}"/>
          </ac:spMkLst>
        </pc:spChg>
        <pc:spChg chg="add mod topLvl">
          <ac:chgData name="Ing. Věra Průšová" userId="ca1479a4-b778-4a55-ac54-1e7a698caf8d" providerId="ADAL" clId="{43DF810A-64B7-4368-810A-B96193AA5BF7}" dt="2026-06-11T11:25:16.415" v="1803" actId="164"/>
          <ac:spMkLst>
            <pc:docMk/>
            <pc:sldMk cId="4033209737" sldId="318"/>
            <ac:spMk id="20" creationId="{46737B10-299D-0FC3-5FC1-2C5A7059F72E}"/>
          </ac:spMkLst>
        </pc:spChg>
        <pc:spChg chg="add mod topLvl">
          <ac:chgData name="Ing. Věra Průšová" userId="ca1479a4-b778-4a55-ac54-1e7a698caf8d" providerId="ADAL" clId="{43DF810A-64B7-4368-810A-B96193AA5BF7}" dt="2026-06-11T11:25:16.415" v="1803" actId="164"/>
          <ac:spMkLst>
            <pc:docMk/>
            <pc:sldMk cId="4033209737" sldId="318"/>
            <ac:spMk id="21" creationId="{B38569B8-9C44-B528-0FCB-A89934F8DE3A}"/>
          </ac:spMkLst>
        </pc:spChg>
        <pc:spChg chg="add mod topLvl">
          <ac:chgData name="Ing. Věra Průšová" userId="ca1479a4-b778-4a55-ac54-1e7a698caf8d" providerId="ADAL" clId="{43DF810A-64B7-4368-810A-B96193AA5BF7}" dt="2026-06-11T11:25:16.415" v="1803" actId="164"/>
          <ac:spMkLst>
            <pc:docMk/>
            <pc:sldMk cId="4033209737" sldId="318"/>
            <ac:spMk id="22" creationId="{8C6A4019-9BEA-F1B4-866D-9B26376A7786}"/>
          </ac:spMkLst>
        </pc:spChg>
        <pc:spChg chg="add mod ord topLvl">
          <ac:chgData name="Ing. Věra Průšová" userId="ca1479a4-b778-4a55-ac54-1e7a698caf8d" providerId="ADAL" clId="{43DF810A-64B7-4368-810A-B96193AA5BF7}" dt="2026-06-11T11:25:16.415" v="1803" actId="164"/>
          <ac:spMkLst>
            <pc:docMk/>
            <pc:sldMk cId="4033209737" sldId="318"/>
            <ac:spMk id="26" creationId="{9A356D48-D5E5-E03D-E3A4-05ECCA274D16}"/>
          </ac:spMkLst>
        </pc:spChg>
        <pc:spChg chg="add mod ord topLvl">
          <ac:chgData name="Ing. Věra Průšová" userId="ca1479a4-b778-4a55-ac54-1e7a698caf8d" providerId="ADAL" clId="{43DF810A-64B7-4368-810A-B96193AA5BF7}" dt="2026-06-11T11:39:57.932" v="2042" actId="164"/>
          <ac:spMkLst>
            <pc:docMk/>
            <pc:sldMk cId="4033209737" sldId="318"/>
            <ac:spMk id="27" creationId="{8CAAF6BA-53FA-8A88-6F56-D41E0406B2A3}"/>
          </ac:spMkLst>
        </pc:spChg>
        <pc:spChg chg="add mod">
          <ac:chgData name="Ing. Věra Průšová" userId="ca1479a4-b778-4a55-ac54-1e7a698caf8d" providerId="ADAL" clId="{43DF810A-64B7-4368-810A-B96193AA5BF7}" dt="2026-06-11T11:39:57.932" v="2042" actId="164"/>
          <ac:spMkLst>
            <pc:docMk/>
            <pc:sldMk cId="4033209737" sldId="318"/>
            <ac:spMk id="38" creationId="{D147F4D9-AFD0-DD47-896D-4D4D73B87B8B}"/>
          </ac:spMkLst>
        </pc:spChg>
        <pc:spChg chg="add mod">
          <ac:chgData name="Ing. Věra Průšová" userId="ca1479a4-b778-4a55-ac54-1e7a698caf8d" providerId="ADAL" clId="{43DF810A-64B7-4368-810A-B96193AA5BF7}" dt="2026-06-11T11:39:57.932" v="2042" actId="164"/>
          <ac:spMkLst>
            <pc:docMk/>
            <pc:sldMk cId="4033209737" sldId="318"/>
            <ac:spMk id="39" creationId="{72A9CB9D-1D53-3E10-F292-013337811488}"/>
          </ac:spMkLst>
        </pc:spChg>
        <pc:spChg chg="add mod ord">
          <ac:chgData name="Ing. Věra Průšová" userId="ca1479a4-b778-4a55-ac54-1e7a698caf8d" providerId="ADAL" clId="{43DF810A-64B7-4368-810A-B96193AA5BF7}" dt="2026-06-11T11:39:45.577" v="2041" actId="164"/>
          <ac:spMkLst>
            <pc:docMk/>
            <pc:sldMk cId="4033209737" sldId="318"/>
            <ac:spMk id="41" creationId="{A941E0B2-E53B-CB8A-817F-231DE6BCFFD5}"/>
          </ac:spMkLst>
        </pc:spChg>
        <pc:spChg chg="add mod">
          <ac:chgData name="Ing. Věra Průšová" userId="ca1479a4-b778-4a55-ac54-1e7a698caf8d" providerId="ADAL" clId="{43DF810A-64B7-4368-810A-B96193AA5BF7}" dt="2026-06-11T11:34:04.957" v="1875" actId="164"/>
          <ac:spMkLst>
            <pc:docMk/>
            <pc:sldMk cId="4033209737" sldId="318"/>
            <ac:spMk id="52" creationId="{99F161DE-CCC2-5B06-0855-3F46E2CEB3C2}"/>
          </ac:spMkLst>
        </pc:spChg>
        <pc:spChg chg="add mod">
          <ac:chgData name="Ing. Věra Průšová" userId="ca1479a4-b778-4a55-ac54-1e7a698caf8d" providerId="ADAL" clId="{43DF810A-64B7-4368-810A-B96193AA5BF7}" dt="2026-06-11T11:34:04.957" v="1875" actId="164"/>
          <ac:spMkLst>
            <pc:docMk/>
            <pc:sldMk cId="4033209737" sldId="318"/>
            <ac:spMk id="53" creationId="{E578B7A9-A612-5DFF-47F6-5D9D535D0A2C}"/>
          </ac:spMkLst>
        </pc:spChg>
        <pc:spChg chg="add mod">
          <ac:chgData name="Ing. Věra Průšová" userId="ca1479a4-b778-4a55-ac54-1e7a698caf8d" providerId="ADAL" clId="{43DF810A-64B7-4368-810A-B96193AA5BF7}" dt="2026-06-11T11:34:04.957" v="1875" actId="164"/>
          <ac:spMkLst>
            <pc:docMk/>
            <pc:sldMk cId="4033209737" sldId="318"/>
            <ac:spMk id="54" creationId="{C88582D1-786E-0661-9132-0A398DA72ACD}"/>
          </ac:spMkLst>
        </pc:spChg>
        <pc:spChg chg="add mod">
          <ac:chgData name="Ing. Věra Průšová" userId="ca1479a4-b778-4a55-ac54-1e7a698caf8d" providerId="ADAL" clId="{43DF810A-64B7-4368-810A-B96193AA5BF7}" dt="2026-06-11T11:39:03.324" v="2032" actId="1036"/>
          <ac:spMkLst>
            <pc:docMk/>
            <pc:sldMk cId="4033209737" sldId="318"/>
            <ac:spMk id="56" creationId="{84574AE9-75FA-68AB-A24C-509138B3395D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57" creationId="{BA2FAA06-4A69-2CA2-3BA6-0F08E3CE3579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58" creationId="{BB144E65-C9EB-EF33-A9B0-62FAF16FC836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59" creationId="{53B8767B-513D-D4ED-9648-BBC06DA8055F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60" creationId="{37C782B0-E81F-5DB3-A9AA-D3A0FC56AA5A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64" creationId="{90515B3A-28C6-6543-01AA-1ACA85A29103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65" creationId="{C29CF8A2-3616-0F56-E5BD-173BBAC24B63}"/>
          </ac:spMkLst>
        </pc:spChg>
        <pc:grpChg chg="add mod topLvl">
          <ac:chgData name="Ing. Věra Průšová" userId="ca1479a4-b778-4a55-ac54-1e7a698caf8d" providerId="ADAL" clId="{43DF810A-64B7-4368-810A-B96193AA5BF7}" dt="2026-06-11T11:25:08.084" v="1802" actId="164"/>
          <ac:grpSpMkLst>
            <pc:docMk/>
            <pc:sldMk cId="4033209737" sldId="318"/>
            <ac:grpSpMk id="32" creationId="{E4D0C75F-28C4-461B-16EF-2CFDF8C0D079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44" creationId="{D522688B-7FEA-6286-B7E7-0409E1FEB409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45" creationId="{8828A0FA-39D2-0D7C-1B00-F51578411BCC}"/>
          </ac:grpSpMkLst>
        </pc:grpChg>
        <pc:grpChg chg="add mod ord">
          <ac:chgData name="Ing. Věra Průšová" userId="ca1479a4-b778-4a55-ac54-1e7a698caf8d" providerId="ADAL" clId="{43DF810A-64B7-4368-810A-B96193AA5BF7}" dt="2026-06-11T11:36:51.794" v="1970" actId="164"/>
          <ac:grpSpMkLst>
            <pc:docMk/>
            <pc:sldMk cId="4033209737" sldId="318"/>
            <ac:grpSpMk id="55" creationId="{818D3AD5-3ABE-7ACE-B395-51024EB8A70D}"/>
          </ac:grpSpMkLst>
        </pc:grpChg>
        <pc:grpChg chg="add mod">
          <ac:chgData name="Ing. Věra Průšová" userId="ca1479a4-b778-4a55-ac54-1e7a698caf8d" providerId="ADAL" clId="{43DF810A-64B7-4368-810A-B96193AA5BF7}" dt="2026-06-11T11:38:30.825" v="2017" actId="164"/>
          <ac:grpSpMkLst>
            <pc:docMk/>
            <pc:sldMk cId="4033209737" sldId="318"/>
            <ac:grpSpMk id="61" creationId="{09D86B8D-E2FE-3901-2060-DE1BE64A346D}"/>
          </ac:grpSpMkLst>
        </pc:grpChg>
        <pc:grpChg chg="add mod">
          <ac:chgData name="Ing. Věra Průšová" userId="ca1479a4-b778-4a55-ac54-1e7a698caf8d" providerId="ADAL" clId="{43DF810A-64B7-4368-810A-B96193AA5BF7}" dt="2026-06-11T11:39:45.577" v="2041" actId="164"/>
          <ac:grpSpMkLst>
            <pc:docMk/>
            <pc:sldMk cId="4033209737" sldId="318"/>
            <ac:grpSpMk id="66" creationId="{F951A7FA-DA15-D29D-B832-4AE224D6CE8A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67" creationId="{756D0B8E-74F6-D9D3-E800-29AF22F2CD54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68" creationId="{1853F9FE-5E5B-D468-84EE-006D9754B293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71" creationId="{135952C1-76FE-3DF9-C015-EEB0964B6B69}"/>
          </ac:grpSpMkLst>
        </pc:grpChg>
        <pc:picChg chg="add mod topLvl modCrop">
          <ac:chgData name="Ing. Věra Průšová" userId="ca1479a4-b778-4a55-ac54-1e7a698caf8d" providerId="ADAL" clId="{43DF810A-64B7-4368-810A-B96193AA5BF7}" dt="2026-06-11T11:25:08.084" v="1802" actId="164"/>
          <ac:picMkLst>
            <pc:docMk/>
            <pc:sldMk cId="4033209737" sldId="318"/>
            <ac:picMk id="3" creationId="{334FBD19-75D9-618F-A063-C779B67E3F77}"/>
          </ac:picMkLst>
        </pc:picChg>
        <pc:picChg chg="add mod ord topLvl modCrop">
          <ac:chgData name="Ing. Věra Průšová" userId="ca1479a4-b778-4a55-ac54-1e7a698caf8d" providerId="ADAL" clId="{43DF810A-64B7-4368-810A-B96193AA5BF7}" dt="2026-06-11T11:24:28.244" v="1794" actId="165"/>
          <ac:picMkLst>
            <pc:docMk/>
            <pc:sldMk cId="4033209737" sldId="318"/>
            <ac:picMk id="4" creationId="{2B19ECB5-A5F5-85C6-181C-3C772FDB12C9}"/>
          </ac:picMkLst>
        </pc:picChg>
        <pc:picChg chg="mod">
          <ac:chgData name="Ing. Věra Průšová" userId="ca1479a4-b778-4a55-ac54-1e7a698caf8d" providerId="ADAL" clId="{43DF810A-64B7-4368-810A-B96193AA5BF7}" dt="2026-06-11T11:09:17.022" v="1634" actId="1076"/>
          <ac:picMkLst>
            <pc:docMk/>
            <pc:sldMk cId="4033209737" sldId="318"/>
            <ac:picMk id="5" creationId="{958B8688-624A-51CE-A0F1-FB21B010E44D}"/>
          </ac:picMkLst>
        </pc:picChg>
        <pc:picChg chg="add mod topLvl">
          <ac:chgData name="Ing. Věra Průšová" userId="ca1479a4-b778-4a55-ac54-1e7a698caf8d" providerId="ADAL" clId="{43DF810A-64B7-4368-810A-B96193AA5BF7}" dt="2026-06-11T11:24:28.244" v="1794" actId="165"/>
          <ac:picMkLst>
            <pc:docMk/>
            <pc:sldMk cId="4033209737" sldId="318"/>
            <ac:picMk id="10" creationId="{D3CC01BC-21FA-F939-749E-349DC65F23A6}"/>
          </ac:picMkLst>
        </pc:picChg>
        <pc:picChg chg="add mod topLvl">
          <ac:chgData name="Ing. Věra Průšová" userId="ca1479a4-b778-4a55-ac54-1e7a698caf8d" providerId="ADAL" clId="{43DF810A-64B7-4368-810A-B96193AA5BF7}" dt="2026-06-11T11:25:16.415" v="1803" actId="164"/>
          <ac:picMkLst>
            <pc:docMk/>
            <pc:sldMk cId="4033209737" sldId="318"/>
            <ac:picMk id="19" creationId="{938BD57D-0E34-AB0C-3A39-111269C2A506}"/>
          </ac:picMkLst>
        </pc:picChg>
        <pc:picChg chg="add mod modCrop">
          <ac:chgData name="Ing. Věra Průšová" userId="ca1479a4-b778-4a55-ac54-1e7a698caf8d" providerId="ADAL" clId="{43DF810A-64B7-4368-810A-B96193AA5BF7}" dt="2026-06-11T11:39:57.932" v="2042" actId="164"/>
          <ac:picMkLst>
            <pc:docMk/>
            <pc:sldMk cId="4033209737" sldId="318"/>
            <ac:picMk id="37" creationId="{CC06D7D6-BF17-2ABD-B2E0-03D18A0A4932}"/>
          </ac:picMkLst>
        </pc:picChg>
        <pc:picChg chg="add mod modCrop">
          <ac:chgData name="Ing. Věra Průšová" userId="ca1479a4-b778-4a55-ac54-1e7a698caf8d" providerId="ADAL" clId="{43DF810A-64B7-4368-810A-B96193AA5BF7}" dt="2026-06-11T11:34:04.957" v="1875" actId="164"/>
          <ac:picMkLst>
            <pc:docMk/>
            <pc:sldMk cId="4033209737" sldId="318"/>
            <ac:picMk id="49" creationId="{2ACFEF75-58CB-4189-6ED6-0FF48733D5B1}"/>
          </ac:picMkLst>
        </pc:picChg>
        <pc:picChg chg="add mod ord modCrop">
          <ac:chgData name="Ing. Věra Průšová" userId="ca1479a4-b778-4a55-ac54-1e7a698caf8d" providerId="ADAL" clId="{43DF810A-64B7-4368-810A-B96193AA5BF7}" dt="2026-06-11T11:36:51.794" v="1970" actId="164"/>
          <ac:picMkLst>
            <pc:docMk/>
            <pc:sldMk cId="4033209737" sldId="318"/>
            <ac:picMk id="51" creationId="{B616134B-8206-B537-70A3-AED3DF8779AA}"/>
          </ac:picMkLst>
        </pc:picChg>
        <pc:picChg chg="add mod modCrop">
          <ac:chgData name="Ing. Věra Průšová" userId="ca1479a4-b778-4a55-ac54-1e7a698caf8d" providerId="ADAL" clId="{43DF810A-64B7-4368-810A-B96193AA5BF7}" dt="2026-06-11T12:42:04.973" v="2231" actId="1036"/>
          <ac:picMkLst>
            <pc:docMk/>
            <pc:sldMk cId="4033209737" sldId="318"/>
            <ac:picMk id="70" creationId="{FDECAEEE-6D77-ED6B-A362-261AFDFED5AB}"/>
          </ac:picMkLst>
        </pc:picChg>
      </pc:sldChg>
      <pc:sldChg chg="addSp modSp add mod">
        <pc:chgData name="Ing. Věra Průšová" userId="ca1479a4-b778-4a55-ac54-1e7a698caf8d" providerId="ADAL" clId="{43DF810A-64B7-4368-810A-B96193AA5BF7}" dt="2026-06-22T15:04:04.604" v="3243" actId="1076"/>
        <pc:sldMkLst>
          <pc:docMk/>
          <pc:sldMk cId="71005891" sldId="320"/>
        </pc:sldMkLst>
        <pc:spChg chg="mod">
          <ac:chgData name="Ing. Věra Průšová" userId="ca1479a4-b778-4a55-ac54-1e7a698caf8d" providerId="ADAL" clId="{43DF810A-64B7-4368-810A-B96193AA5BF7}" dt="2026-06-22T15:04:00.844" v="3242" actId="1076"/>
          <ac:spMkLst>
            <pc:docMk/>
            <pc:sldMk cId="71005891" sldId="320"/>
            <ac:spMk id="3" creationId="{00000000-0000-0000-0000-000000000000}"/>
          </ac:spMkLst>
        </pc:spChg>
        <pc:picChg chg="mod">
          <ac:chgData name="Ing. Věra Průšová" userId="ca1479a4-b778-4a55-ac54-1e7a698caf8d" providerId="ADAL" clId="{43DF810A-64B7-4368-810A-B96193AA5BF7}" dt="2026-06-22T15:02:46.057" v="3229" actId="14100"/>
          <ac:picMkLst>
            <pc:docMk/>
            <pc:sldMk cId="71005891" sldId="320"/>
            <ac:picMk id="2" creationId="{00000000-0000-0000-0000-000000000000}"/>
          </ac:picMkLst>
        </pc:picChg>
        <pc:picChg chg="add mod">
          <ac:chgData name="Ing. Věra Průšová" userId="ca1479a4-b778-4a55-ac54-1e7a698caf8d" providerId="ADAL" clId="{43DF810A-64B7-4368-810A-B96193AA5BF7}" dt="2026-06-22T15:04:04.604" v="3243" actId="1076"/>
          <ac:picMkLst>
            <pc:docMk/>
            <pc:sldMk cId="71005891" sldId="320"/>
            <ac:picMk id="6" creationId="{4FA24913-07EA-3AA8-8D2B-2D29D4523947}"/>
          </ac:picMkLst>
        </pc:picChg>
      </pc:sldChg>
      <pc:sldChg chg="modSp add del mod">
        <pc:chgData name="Ing. Věra Průšová" userId="ca1479a4-b778-4a55-ac54-1e7a698caf8d" providerId="ADAL" clId="{43DF810A-64B7-4368-810A-B96193AA5BF7}" dt="2026-06-16T11:30:04.862" v="2999" actId="14100"/>
        <pc:sldMkLst>
          <pc:docMk/>
          <pc:sldMk cId="1284127817" sldId="323"/>
        </pc:sldMkLst>
        <pc:spChg chg="mod">
          <ac:chgData name="Ing. Věra Průšová" userId="ca1479a4-b778-4a55-ac54-1e7a698caf8d" providerId="ADAL" clId="{43DF810A-64B7-4368-810A-B96193AA5BF7}" dt="2026-06-16T11:30:04.862" v="2999" actId="14100"/>
          <ac:spMkLst>
            <pc:docMk/>
            <pc:sldMk cId="1284127817" sldId="323"/>
            <ac:spMk id="2" creationId="{B057A195-EE47-5026-CC4C-DB6AAE1635DC}"/>
          </ac:spMkLst>
        </pc:spChg>
        <pc:spChg chg="mod">
          <ac:chgData name="Ing. Věra Průšová" userId="ca1479a4-b778-4a55-ac54-1e7a698caf8d" providerId="ADAL" clId="{43DF810A-64B7-4368-810A-B96193AA5BF7}" dt="2026-06-16T11:26:49.949" v="2957" actId="114"/>
          <ac:spMkLst>
            <pc:docMk/>
            <pc:sldMk cId="1284127817" sldId="323"/>
            <ac:spMk id="3" creationId="{B53F6F9A-9056-FE98-06F2-09991C2D4F7D}"/>
          </ac:spMkLst>
        </pc:spChg>
      </pc:sldChg>
      <pc:sldChg chg="addSp delSp modSp add mod">
        <pc:chgData name="Ing. Věra Průšová" userId="ca1479a4-b778-4a55-ac54-1e7a698caf8d" providerId="ADAL" clId="{43DF810A-64B7-4368-810A-B96193AA5BF7}" dt="2026-06-11T10:51:15.477" v="1479" actId="21"/>
        <pc:sldMkLst>
          <pc:docMk/>
          <pc:sldMk cId="381707068" sldId="325"/>
        </pc:sldMkLst>
        <pc:spChg chg="mod">
          <ac:chgData name="Ing. Věra Průšová" userId="ca1479a4-b778-4a55-ac54-1e7a698caf8d" providerId="ADAL" clId="{43DF810A-64B7-4368-810A-B96193AA5BF7}" dt="2026-06-11T08:55:34.696" v="718" actId="20577"/>
          <ac:spMkLst>
            <pc:docMk/>
            <pc:sldMk cId="381707068" sldId="325"/>
            <ac:spMk id="6" creationId="{8E96A69C-B24C-E365-13BF-D51295B4E8D8}"/>
          </ac:spMkLst>
        </pc:spChg>
        <pc:spChg chg="add mod topLvl">
          <ac:chgData name="Ing. Věra Průšová" userId="ca1479a4-b778-4a55-ac54-1e7a698caf8d" providerId="ADAL" clId="{43DF810A-64B7-4368-810A-B96193AA5BF7}" dt="2026-06-11T09:51:39.648" v="988" actId="164"/>
          <ac:spMkLst>
            <pc:docMk/>
            <pc:sldMk cId="381707068" sldId="325"/>
            <ac:spMk id="35" creationId="{2654A890-4183-0D15-2310-867AD43E9F88}"/>
          </ac:spMkLst>
        </pc:spChg>
        <pc:spChg chg="add mod">
          <ac:chgData name="Ing. Věra Průšová" userId="ca1479a4-b778-4a55-ac54-1e7a698caf8d" providerId="ADAL" clId="{43DF810A-64B7-4368-810A-B96193AA5BF7}" dt="2026-06-11T09:51:54.368" v="991" actId="164"/>
          <ac:spMkLst>
            <pc:docMk/>
            <pc:sldMk cId="381707068" sldId="325"/>
            <ac:spMk id="75" creationId="{7FC93BCF-BA56-BFE2-369E-DC49109AC4B0}"/>
          </ac:spMkLst>
        </pc:spChg>
        <pc:spChg chg="add mod">
          <ac:chgData name="Ing. Věra Průšová" userId="ca1479a4-b778-4a55-ac54-1e7a698caf8d" providerId="ADAL" clId="{43DF810A-64B7-4368-810A-B96193AA5BF7}" dt="2026-06-11T09:51:57.792" v="992" actId="164"/>
          <ac:spMkLst>
            <pc:docMk/>
            <pc:sldMk cId="381707068" sldId="325"/>
            <ac:spMk id="76" creationId="{48557B9E-A319-E3A3-9B9C-9A2993085A86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77" creationId="{2A91CE4F-D2C4-5F2E-F48B-D4ABB4D4601C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78" creationId="{6EAA94A8-05C7-87DE-9BBC-CCE1BB629A40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79" creationId="{131091F7-C11F-8ADB-2889-B94F9F3141C3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81" creationId="{ED1A8C44-830F-A57E-33DE-1324EBEFFF70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89" creationId="{F17B19C7-B534-2617-ECC7-F06738A5CFAA}"/>
          </ac:spMkLst>
        </pc:spChg>
        <pc:spChg chg="add mod">
          <ac:chgData name="Ing. Věra Průšová" userId="ca1479a4-b778-4a55-ac54-1e7a698caf8d" providerId="ADAL" clId="{43DF810A-64B7-4368-810A-B96193AA5BF7}" dt="2026-06-11T09:53:46.373" v="1027" actId="1036"/>
          <ac:spMkLst>
            <pc:docMk/>
            <pc:sldMk cId="381707068" sldId="325"/>
            <ac:spMk id="93" creationId="{BDF0EADE-90F9-0F2E-BC34-2DCB4B736D42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94" creationId="{BFBBC40F-406B-1936-9736-0B8141BD8573}"/>
          </ac:spMkLst>
        </pc:spChg>
        <pc:spChg chg="add mod">
          <ac:chgData name="Ing. Věra Průšová" userId="ca1479a4-b778-4a55-ac54-1e7a698caf8d" providerId="ADAL" clId="{43DF810A-64B7-4368-810A-B96193AA5BF7}" dt="2026-06-11T09:52:43.331" v="1012" actId="164"/>
          <ac:spMkLst>
            <pc:docMk/>
            <pc:sldMk cId="381707068" sldId="325"/>
            <ac:spMk id="99" creationId="{01B52345-068D-80E3-2663-A5D81857DA95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101" creationId="{FE66E77C-563A-5863-7B89-C714C91E2EA1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102" creationId="{A48B9ABF-9B1E-9A13-7E67-2067689A1EB7}"/>
          </ac:spMkLst>
        </pc:spChg>
        <pc:spChg chg="add mod">
          <ac:chgData name="Ing. Věra Průšová" userId="ca1479a4-b778-4a55-ac54-1e7a698caf8d" providerId="ADAL" clId="{43DF810A-64B7-4368-810A-B96193AA5BF7}" dt="2026-06-11T10:05:35.476" v="1404" actId="20577"/>
          <ac:spMkLst>
            <pc:docMk/>
            <pc:sldMk cId="381707068" sldId="325"/>
            <ac:spMk id="103" creationId="{2772B730-F2EE-42F2-4E89-B5ECEE9E5E90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106" creationId="{30185C83-6457-193F-033D-9360C763AE85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09" creationId="{1E136849-B307-DCF0-0F2E-78E7EC6AA3BA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10" creationId="{A1B7A9FD-13BF-7FE1-5CB9-4CC700334AD4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11" creationId="{1B8A768A-631B-DBBC-3919-D50A525AE190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12" creationId="{E60BFF2A-5B3D-9688-3205-8E5334A78AF6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13" creationId="{420F02DA-756E-2034-5E37-1D194F1E8FDC}"/>
          </ac:spMkLst>
        </pc:spChg>
        <pc:grpChg chg="add mod topLvl">
          <ac:chgData name="Ing. Věra Průšová" userId="ca1479a4-b778-4a55-ac54-1e7a698caf8d" providerId="ADAL" clId="{43DF810A-64B7-4368-810A-B96193AA5BF7}" dt="2026-06-11T09:51:39.648" v="988" actId="164"/>
          <ac:grpSpMkLst>
            <pc:docMk/>
            <pc:sldMk cId="381707068" sldId="325"/>
            <ac:grpSpMk id="30" creationId="{AC4F1286-CA62-E386-0D0C-BEA339A9E8BE}"/>
          </ac:grpSpMkLst>
        </pc:grpChg>
        <pc:grpChg chg="add mod">
          <ac:chgData name="Ing. Věra Průšová" userId="ca1479a4-b778-4a55-ac54-1e7a698caf8d" providerId="ADAL" clId="{43DF810A-64B7-4368-810A-B96193AA5BF7}" dt="2026-06-11T09:51:54.368" v="991" actId="164"/>
          <ac:grpSpMkLst>
            <pc:docMk/>
            <pc:sldMk cId="381707068" sldId="325"/>
            <ac:grpSpMk id="56" creationId="{E56C338F-40E0-4190-8DB2-AF08CBF9727C}"/>
          </ac:grpSpMkLst>
        </pc:grpChg>
        <pc:grpChg chg="add mod">
          <ac:chgData name="Ing. Věra Průšová" userId="ca1479a4-b778-4a55-ac54-1e7a698caf8d" providerId="ADAL" clId="{43DF810A-64B7-4368-810A-B96193AA5BF7}" dt="2026-06-11T09:52:43.331" v="1012" actId="164"/>
          <ac:grpSpMkLst>
            <pc:docMk/>
            <pc:sldMk cId="381707068" sldId="325"/>
            <ac:grpSpMk id="60" creationId="{E45BD778-2EF5-5D10-C01C-1365262352C7}"/>
          </ac:grpSpMkLst>
        </pc:grpChg>
        <pc:grpChg chg="add mod">
          <ac:chgData name="Ing. Věra Průšová" userId="ca1479a4-b778-4a55-ac54-1e7a698caf8d" providerId="ADAL" clId="{43DF810A-64B7-4368-810A-B96193AA5BF7}" dt="2026-06-11T09:14:21.710" v="984" actId="1076"/>
          <ac:grpSpMkLst>
            <pc:docMk/>
            <pc:sldMk cId="381707068" sldId="325"/>
            <ac:grpSpMk id="73" creationId="{7BFD7ED9-D677-4A95-8217-9FB7AB320C90}"/>
          </ac:grpSpMkLst>
        </pc:grpChg>
        <pc:grpChg chg="add 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95" creationId="{3DAAD04E-B4EC-E87B-93D1-C70F21CD9DC0}"/>
          </ac:grpSpMkLst>
        </pc:grpChg>
        <pc:grpChg chg="add 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96" creationId="{0D21998A-12E4-2B43-D99A-5AAB699463A4}"/>
          </ac:grpSpMkLst>
        </pc:grpChg>
        <pc:grpChg chg="add 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97" creationId="{37A7ACF8-5210-0D4B-42C6-A252E1D7B089}"/>
          </ac:grpSpMkLst>
        </pc:grpChg>
        <pc:grpChg chg="add 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100" creationId="{45CA27B8-5BA2-F063-17D6-305DF608B20F}"/>
          </ac:grpSpMkLst>
        </pc:grpChg>
        <pc:grpChg chg="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107" creationId="{D2111EE6-046D-8D19-8E8C-68398DEE0A2D}"/>
          </ac:grpSpMkLst>
        </pc:grpChg>
        <pc:grpChg chg="add mod">
          <ac:chgData name="Ing. Věra Průšová" userId="ca1479a4-b778-4a55-ac54-1e7a698caf8d" providerId="ADAL" clId="{43DF810A-64B7-4368-810A-B96193AA5BF7}" dt="2026-06-11T10:08:35.854" v="1473" actId="164"/>
          <ac:grpSpMkLst>
            <pc:docMk/>
            <pc:sldMk cId="381707068" sldId="325"/>
            <ac:grpSpMk id="108" creationId="{5D11F8F4-1506-8A1A-91ED-0076E887C29D}"/>
          </ac:grpSpMkLst>
        </pc:grpChg>
        <pc:grpChg chg="add mod">
          <ac:chgData name="Ing. Věra Průšová" userId="ca1479a4-b778-4a55-ac54-1e7a698caf8d" providerId="ADAL" clId="{43DF810A-64B7-4368-810A-B96193AA5BF7}" dt="2026-06-11T10:08:35.854" v="1473" actId="164"/>
          <ac:grpSpMkLst>
            <pc:docMk/>
            <pc:sldMk cId="381707068" sldId="325"/>
            <ac:grpSpMk id="114" creationId="{1DAC9C68-C16E-2894-0AD6-ED4C0E28D9D0}"/>
          </ac:grpSpMkLst>
        </pc:grpChg>
        <pc:picChg chg="add mod modCrop">
          <ac:chgData name="Ing. Věra Průšová" userId="ca1479a4-b778-4a55-ac54-1e7a698caf8d" providerId="ADAL" clId="{43DF810A-64B7-4368-810A-B96193AA5BF7}" dt="2026-06-11T09:10:39.416" v="889" actId="165"/>
          <ac:picMkLst>
            <pc:docMk/>
            <pc:sldMk cId="381707068" sldId="325"/>
            <ac:picMk id="16" creationId="{68FDD418-9484-92EC-CE76-75736EC27109}"/>
          </ac:picMkLst>
        </pc:picChg>
        <pc:picChg chg="add mod modCrop">
          <ac:chgData name="Ing. Věra Průšová" userId="ca1479a4-b778-4a55-ac54-1e7a698caf8d" providerId="ADAL" clId="{43DF810A-64B7-4368-810A-B96193AA5BF7}" dt="2026-06-11T09:08:44.837" v="867"/>
          <ac:picMkLst>
            <pc:docMk/>
            <pc:sldMk cId="381707068" sldId="325"/>
            <ac:picMk id="21" creationId="{5C564F23-5E14-E25A-9769-D17279412CDD}"/>
          </ac:picMkLst>
        </pc:picChg>
        <pc:picChg chg="add mod modCrop">
          <ac:chgData name="Ing. Věra Průšová" userId="ca1479a4-b778-4a55-ac54-1e7a698caf8d" providerId="ADAL" clId="{43DF810A-64B7-4368-810A-B96193AA5BF7}" dt="2026-06-11T09:51:57.792" v="992" actId="164"/>
          <ac:picMkLst>
            <pc:docMk/>
            <pc:sldMk cId="381707068" sldId="325"/>
            <ac:picMk id="23" creationId="{3CB64F78-DFFD-B22E-CBB6-A975037B0FB0}"/>
          </ac:picMkLst>
        </pc:picChg>
        <pc:picChg chg="add mod modCrop">
          <ac:chgData name="Ing. Věra Průšová" userId="ca1479a4-b778-4a55-ac54-1e7a698caf8d" providerId="ADAL" clId="{43DF810A-64B7-4368-810A-B96193AA5BF7}" dt="2026-06-11T09:07:47.408" v="850" actId="164"/>
          <ac:picMkLst>
            <pc:docMk/>
            <pc:sldMk cId="381707068" sldId="325"/>
            <ac:picMk id="25" creationId="{04CEAEB2-D881-AC3C-B3CC-E83015EE23A4}"/>
          </ac:picMkLst>
        </pc:picChg>
        <pc:picChg chg="add mod topLvl modCrop">
          <ac:chgData name="Ing. Věra Průšová" userId="ca1479a4-b778-4a55-ac54-1e7a698caf8d" providerId="ADAL" clId="{43DF810A-64B7-4368-810A-B96193AA5BF7}" dt="2026-06-11T09:10:04.275" v="882" actId="164"/>
          <ac:picMkLst>
            <pc:docMk/>
            <pc:sldMk cId="381707068" sldId="325"/>
            <ac:picMk id="27" creationId="{85341056-C409-3429-FEB6-9A636B80149B}"/>
          </ac:picMkLst>
        </pc:picChg>
        <pc:picChg chg="add mod modCrop">
          <ac:chgData name="Ing. Věra Průšová" userId="ca1479a4-b778-4a55-ac54-1e7a698caf8d" providerId="ADAL" clId="{43DF810A-64B7-4368-810A-B96193AA5BF7}" dt="2026-06-11T09:10:39.416" v="889" actId="165"/>
          <ac:picMkLst>
            <pc:docMk/>
            <pc:sldMk cId="381707068" sldId="325"/>
            <ac:picMk id="29" creationId="{E510430A-7CE8-2C23-44DE-60E78586C790}"/>
          </ac:picMkLst>
        </pc:picChg>
        <pc:picChg chg="add mod">
          <ac:chgData name="Ing. Věra Průšová" userId="ca1479a4-b778-4a55-ac54-1e7a698caf8d" providerId="ADAL" clId="{43DF810A-64B7-4368-810A-B96193AA5BF7}" dt="2026-06-11T09:07:47.408" v="850" actId="164"/>
          <ac:picMkLst>
            <pc:docMk/>
            <pc:sldMk cId="381707068" sldId="325"/>
            <ac:picMk id="51" creationId="{56B00549-62BF-AF43-652E-B15592F4B1E8}"/>
          </ac:picMkLst>
        </pc:picChg>
        <pc:picChg chg="add mod">
          <ac:chgData name="Ing. Věra Průšová" userId="ca1479a4-b778-4a55-ac54-1e7a698caf8d" providerId="ADAL" clId="{43DF810A-64B7-4368-810A-B96193AA5BF7}" dt="2026-06-11T09:07:44.228" v="849" actId="1038"/>
          <ac:picMkLst>
            <pc:docMk/>
            <pc:sldMk cId="381707068" sldId="325"/>
            <ac:picMk id="54" creationId="{D2BA6B2C-3DFB-5DC1-CC23-7ABF9EF406C9}"/>
          </ac:picMkLst>
        </pc:picChg>
        <pc:picChg chg="add mod">
          <ac:chgData name="Ing. Věra Průšová" userId="ca1479a4-b778-4a55-ac54-1e7a698caf8d" providerId="ADAL" clId="{43DF810A-64B7-4368-810A-B96193AA5BF7}" dt="2026-06-11T09:08:44.837" v="867"/>
          <ac:picMkLst>
            <pc:docMk/>
            <pc:sldMk cId="381707068" sldId="325"/>
            <ac:picMk id="58" creationId="{76F70A72-EF6E-7E84-C319-C2555387DE24}"/>
          </ac:picMkLst>
        </pc:picChg>
        <pc:picChg chg="add mod">
          <ac:chgData name="Ing. Věra Průšová" userId="ca1479a4-b778-4a55-ac54-1e7a698caf8d" providerId="ADAL" clId="{43DF810A-64B7-4368-810A-B96193AA5BF7}" dt="2026-06-11T09:08:44.837" v="867"/>
          <ac:picMkLst>
            <pc:docMk/>
            <pc:sldMk cId="381707068" sldId="325"/>
            <ac:picMk id="59" creationId="{57C55A6D-EC16-8434-0522-38C2749851C9}"/>
          </ac:picMkLst>
        </pc:picChg>
        <pc:picChg chg="add mod topLvl">
          <ac:chgData name="Ing. Věra Průšová" userId="ca1479a4-b778-4a55-ac54-1e7a698caf8d" providerId="ADAL" clId="{43DF810A-64B7-4368-810A-B96193AA5BF7}" dt="2026-06-11T09:10:04.275" v="882" actId="164"/>
          <ac:picMkLst>
            <pc:docMk/>
            <pc:sldMk cId="381707068" sldId="325"/>
            <ac:picMk id="64" creationId="{DD2F45CE-42A4-A467-A1E3-7C80A481D7B5}"/>
          </ac:picMkLst>
        </pc:picChg>
        <pc:picChg chg="add mod topLvl">
          <ac:chgData name="Ing. Věra Průšová" userId="ca1479a4-b778-4a55-ac54-1e7a698caf8d" providerId="ADAL" clId="{43DF810A-64B7-4368-810A-B96193AA5BF7}" dt="2026-06-11T09:10:04.275" v="882" actId="164"/>
          <ac:picMkLst>
            <pc:docMk/>
            <pc:sldMk cId="381707068" sldId="325"/>
            <ac:picMk id="68" creationId="{836EC85F-3D36-C3B0-A880-846E27F11D21}"/>
          </ac:picMkLst>
        </pc:picChg>
        <pc:picChg chg="add mod topLvl">
          <ac:chgData name="Ing. Věra Průšová" userId="ca1479a4-b778-4a55-ac54-1e7a698caf8d" providerId="ADAL" clId="{43DF810A-64B7-4368-810A-B96193AA5BF7}" dt="2026-06-11T09:10:04.275" v="882" actId="164"/>
          <ac:picMkLst>
            <pc:docMk/>
            <pc:sldMk cId="381707068" sldId="325"/>
            <ac:picMk id="69" creationId="{38B22096-9943-F311-721C-13E4DA4A1E0A}"/>
          </ac:picMkLst>
        </pc:picChg>
        <pc:picChg chg="add mod">
          <ac:chgData name="Ing. Věra Průšová" userId="ca1479a4-b778-4a55-ac54-1e7a698caf8d" providerId="ADAL" clId="{43DF810A-64B7-4368-810A-B96193AA5BF7}" dt="2026-06-11T09:13:33.861" v="974" actId="14100"/>
          <ac:picMkLst>
            <pc:docMk/>
            <pc:sldMk cId="381707068" sldId="325"/>
            <ac:picMk id="91" creationId="{FFD5A9A3-78C2-F625-A10D-53702B1E0585}"/>
          </ac:picMkLst>
        </pc:picChg>
        <pc:picChg chg="add mod">
          <ac:chgData name="Ing. Věra Průšová" userId="ca1479a4-b778-4a55-ac54-1e7a698caf8d" providerId="ADAL" clId="{43DF810A-64B7-4368-810A-B96193AA5BF7}" dt="2026-06-11T09:13:42.030" v="977" actId="14100"/>
          <ac:picMkLst>
            <pc:docMk/>
            <pc:sldMk cId="381707068" sldId="325"/>
            <ac:picMk id="92" creationId="{FB1B23DE-D92D-CE98-0CDE-3D901BFCABA5}"/>
          </ac:picMkLst>
        </pc:picChg>
        <pc:picChg chg="add mod modCrop">
          <ac:chgData name="Ing. Věra Průšová" userId="ca1479a4-b778-4a55-ac54-1e7a698caf8d" providerId="ADAL" clId="{43DF810A-64B7-4368-810A-B96193AA5BF7}" dt="2026-06-11T10:03:02.262" v="1387" actId="1036"/>
          <ac:picMkLst>
            <pc:docMk/>
            <pc:sldMk cId="381707068" sldId="325"/>
            <ac:picMk id="105" creationId="{BC9FD6E2-57D2-67E1-A575-114D96E72E84}"/>
          </ac:picMkLst>
        </pc:picChg>
      </pc:sldChg>
      <pc:sldChg chg="addSp delSp modSp add del mod setBg">
        <pc:chgData name="Ing. Věra Průšová" userId="ca1479a4-b778-4a55-ac54-1e7a698caf8d" providerId="ADAL" clId="{43DF810A-64B7-4368-810A-B96193AA5BF7}" dt="2026-06-22T15:02:10.845" v="3196" actId="47"/>
        <pc:sldMkLst>
          <pc:docMk/>
          <pc:sldMk cId="4162816193" sldId="326"/>
        </pc:sldMkLst>
      </pc:sldChg>
      <pc:sldChg chg="addSp delSp modSp add del mod ord setBg delDesignElem">
        <pc:chgData name="Ing. Věra Průšová" userId="ca1479a4-b778-4a55-ac54-1e7a698caf8d" providerId="ADAL" clId="{43DF810A-64B7-4368-810A-B96193AA5BF7}" dt="2026-06-22T15:00:47.806" v="3178" actId="20577"/>
        <pc:sldMkLst>
          <pc:docMk/>
          <pc:sldMk cId="2793331794" sldId="327"/>
        </pc:sldMkLst>
        <pc:spChg chg="mod">
          <ac:chgData name="Ing. Věra Průšová" userId="ca1479a4-b778-4a55-ac54-1e7a698caf8d" providerId="ADAL" clId="{43DF810A-64B7-4368-810A-B96193AA5BF7}" dt="2026-06-22T15:00:47.806" v="3178" actId="20577"/>
          <ac:spMkLst>
            <pc:docMk/>
            <pc:sldMk cId="2793331794" sldId="327"/>
            <ac:spMk id="5" creationId="{272B2035-34FA-5044-27D5-376E09746C67}"/>
          </ac:spMkLst>
        </pc:spChg>
      </pc:sldChg>
      <pc:sldChg chg="addSp delSp modSp add del mod">
        <pc:chgData name="Ing. Věra Průšová" userId="ca1479a4-b778-4a55-ac54-1e7a698caf8d" providerId="ADAL" clId="{43DF810A-64B7-4368-810A-B96193AA5BF7}" dt="2026-06-16T12:19:33.631" v="3118" actId="27636"/>
        <pc:sldMkLst>
          <pc:docMk/>
          <pc:sldMk cId="2388898320" sldId="337"/>
        </pc:sldMkLst>
        <pc:spChg chg="mod">
          <ac:chgData name="Ing. Věra Průšová" userId="ca1479a4-b778-4a55-ac54-1e7a698caf8d" providerId="ADAL" clId="{43DF810A-64B7-4368-810A-B96193AA5BF7}" dt="2026-06-16T12:19:33.631" v="3118" actId="27636"/>
          <ac:spMkLst>
            <pc:docMk/>
            <pc:sldMk cId="2388898320" sldId="337"/>
            <ac:spMk id="5" creationId="{00000000-0000-0000-0000-000000000000}"/>
          </ac:spMkLst>
        </pc:spChg>
      </pc:sldChg>
      <pc:sldChg chg="addSp delSp modSp add del mod ord">
        <pc:chgData name="Ing. Věra Průšová" userId="ca1479a4-b778-4a55-ac54-1e7a698caf8d" providerId="ADAL" clId="{43DF810A-64B7-4368-810A-B96193AA5BF7}" dt="2026-06-16T12:22:16.709" v="3173" actId="20577"/>
        <pc:sldMkLst>
          <pc:docMk/>
          <pc:sldMk cId="1153845028" sldId="338"/>
        </pc:sldMkLst>
        <pc:spChg chg="add mod">
          <ac:chgData name="Ing. Věra Průšová" userId="ca1479a4-b778-4a55-ac54-1e7a698caf8d" providerId="ADAL" clId="{43DF810A-64B7-4368-810A-B96193AA5BF7}" dt="2026-06-16T12:21:43.960" v="3130" actId="20577"/>
          <ac:spMkLst>
            <pc:docMk/>
            <pc:sldMk cId="1153845028" sldId="338"/>
            <ac:spMk id="6" creationId="{2D0A2CB5-9A88-6C62-751F-D8B617D0E39C}"/>
          </ac:spMkLst>
        </pc:spChg>
        <pc:spChg chg="mod">
          <ac:chgData name="Ing. Věra Průšová" userId="ca1479a4-b778-4a55-ac54-1e7a698caf8d" providerId="ADAL" clId="{43DF810A-64B7-4368-810A-B96193AA5BF7}" dt="2026-06-16T12:22:16.709" v="3173" actId="20577"/>
          <ac:spMkLst>
            <pc:docMk/>
            <pc:sldMk cId="1153845028" sldId="338"/>
            <ac:spMk id="9" creationId="{0D6B8363-16B2-B988-43E1-9CA307A32042}"/>
          </ac:spMkLst>
        </pc:spChg>
      </pc:sldChg>
      <pc:sldChg chg="addSp delSp modSp add mod">
        <pc:chgData name="Ing. Věra Průšová" userId="ca1479a4-b778-4a55-ac54-1e7a698caf8d" providerId="ADAL" clId="{43DF810A-64B7-4368-810A-B96193AA5BF7}" dt="2026-06-22T15:22:20.079" v="3296" actId="1076"/>
        <pc:sldMkLst>
          <pc:docMk/>
          <pc:sldMk cId="0" sldId="342"/>
        </pc:sldMkLst>
        <pc:spChg chg="mod">
          <ac:chgData name="Ing. Věra Průšová" userId="ca1479a4-b778-4a55-ac54-1e7a698caf8d" providerId="ADAL" clId="{43DF810A-64B7-4368-810A-B96193AA5BF7}" dt="2026-06-22T15:22:12.290" v="3293" actId="1076"/>
          <ac:spMkLst>
            <pc:docMk/>
            <pc:sldMk cId="0" sldId="342"/>
            <ac:spMk id="6" creationId="{00000000-0000-0000-0000-000000000000}"/>
          </ac:spMkLst>
        </pc:spChg>
        <pc:spChg chg="mod">
          <ac:chgData name="Ing. Věra Průšová" userId="ca1479a4-b778-4a55-ac54-1e7a698caf8d" providerId="ADAL" clId="{43DF810A-64B7-4368-810A-B96193AA5BF7}" dt="2026-06-22T15:22:16.092" v="3294" actId="1076"/>
          <ac:spMkLst>
            <pc:docMk/>
            <pc:sldMk cId="0" sldId="342"/>
            <ac:spMk id="7" creationId="{00000000-0000-0000-0000-000000000000}"/>
          </ac:spMkLst>
        </pc:spChg>
        <pc:spChg chg="mod">
          <ac:chgData name="Ing. Věra Průšová" userId="ca1479a4-b778-4a55-ac54-1e7a698caf8d" providerId="ADAL" clId="{43DF810A-64B7-4368-810A-B96193AA5BF7}" dt="2026-06-22T15:22:18.569" v="3295" actId="1076"/>
          <ac:spMkLst>
            <pc:docMk/>
            <pc:sldMk cId="0" sldId="342"/>
            <ac:spMk id="8" creationId="{00000000-0000-0000-0000-000000000000}"/>
          </ac:spMkLst>
        </pc:spChg>
        <pc:grpChg chg="mod">
          <ac:chgData name="Ing. Věra Průšová" userId="ca1479a4-b778-4a55-ac54-1e7a698caf8d" providerId="ADAL" clId="{43DF810A-64B7-4368-810A-B96193AA5BF7}" dt="2026-06-22T15:22:03.595" v="3289" actId="14100"/>
          <ac:grpSpMkLst>
            <pc:docMk/>
            <pc:sldMk cId="0" sldId="342"/>
            <ac:grpSpMk id="5" creationId="{00000000-0000-0000-0000-000000000000}"/>
          </ac:grpSpMkLst>
        </pc:grpChg>
        <pc:picChg chg="add mod">
          <ac:chgData name="Ing. Věra Průšová" userId="ca1479a4-b778-4a55-ac54-1e7a698caf8d" providerId="ADAL" clId="{43DF810A-64B7-4368-810A-B96193AA5BF7}" dt="2026-06-22T15:22:20.079" v="3296" actId="1076"/>
          <ac:picMkLst>
            <pc:docMk/>
            <pc:sldMk cId="0" sldId="342"/>
            <ac:picMk id="10" creationId="{E94E086B-F1D8-9E08-8A43-310BCCEB4A8E}"/>
          </ac:picMkLst>
        </pc:picChg>
      </pc:sldChg>
      <pc:sldChg chg="add">
        <pc:chgData name="Ing. Věra Průšová" userId="ca1479a4-b778-4a55-ac54-1e7a698caf8d" providerId="ADAL" clId="{43DF810A-64B7-4368-810A-B96193AA5BF7}" dt="2026-06-11T14:17:49.483" v="2752" actId="2890"/>
        <pc:sldMkLst>
          <pc:docMk/>
          <pc:sldMk cId="1414280369" sldId="343"/>
        </pc:sldMkLst>
      </pc:sldChg>
      <pc:sldChg chg="addSp delSp modSp add mod ord">
        <pc:chgData name="Ing. Věra Průšová" userId="ca1479a4-b778-4a55-ac54-1e7a698caf8d" providerId="ADAL" clId="{43DF810A-64B7-4368-810A-B96193AA5BF7}" dt="2026-06-16T12:20:53.595" v="3125" actId="14100"/>
        <pc:sldMkLst>
          <pc:docMk/>
          <pc:sldMk cId="1102817337" sldId="344"/>
        </pc:sldMkLst>
        <pc:spChg chg="mod">
          <ac:chgData name="Ing. Věra Průšová" userId="ca1479a4-b778-4a55-ac54-1e7a698caf8d" providerId="ADAL" clId="{43DF810A-64B7-4368-810A-B96193AA5BF7}" dt="2026-06-11T14:21:09.524" v="2831" actId="20577"/>
          <ac:spMkLst>
            <pc:docMk/>
            <pc:sldMk cId="1102817337" sldId="344"/>
            <ac:spMk id="2" creationId="{D8CC59B3-A85F-CAE7-D33E-C1E48257A0FA}"/>
          </ac:spMkLst>
        </pc:spChg>
        <pc:spChg chg="mod">
          <ac:chgData name="Ing. Věra Průšová" userId="ca1479a4-b778-4a55-ac54-1e7a698caf8d" providerId="ADAL" clId="{43DF810A-64B7-4368-810A-B96193AA5BF7}" dt="2026-06-16T12:20:53.595" v="3125" actId="14100"/>
          <ac:spMkLst>
            <pc:docMk/>
            <pc:sldMk cId="1102817337" sldId="344"/>
            <ac:spMk id="5" creationId="{2A11308B-097D-3C3F-AD63-C436F3B1D9EB}"/>
          </ac:spMkLst>
        </pc:spChg>
      </pc:sldChg>
      <pc:sldChg chg="addSp delSp modSp add mod">
        <pc:chgData name="Ing. Věra Průšová" userId="ca1479a4-b778-4a55-ac54-1e7a698caf8d" providerId="ADAL" clId="{43DF810A-64B7-4368-810A-B96193AA5BF7}" dt="2026-06-16T11:31:19.019" v="3030" actId="20577"/>
        <pc:sldMkLst>
          <pc:docMk/>
          <pc:sldMk cId="3884894155" sldId="346"/>
        </pc:sldMkLst>
        <pc:spChg chg="add mod">
          <ac:chgData name="Ing. Věra Průšová" userId="ca1479a4-b778-4a55-ac54-1e7a698caf8d" providerId="ADAL" clId="{43DF810A-64B7-4368-810A-B96193AA5BF7}" dt="2026-06-16T11:30:21.509" v="3004" actId="404"/>
          <ac:spMkLst>
            <pc:docMk/>
            <pc:sldMk cId="3884894155" sldId="346"/>
            <ac:spMk id="10" creationId="{03410D04-C316-D167-6981-B23E49AF2CD7}"/>
          </ac:spMkLst>
        </pc:spChg>
        <pc:spChg chg="add mod">
          <ac:chgData name="Ing. Věra Průšová" userId="ca1479a4-b778-4a55-ac54-1e7a698caf8d" providerId="ADAL" clId="{43DF810A-64B7-4368-810A-B96193AA5BF7}" dt="2026-06-16T11:31:16.572" v="3028" actId="20577"/>
          <ac:spMkLst>
            <pc:docMk/>
            <pc:sldMk cId="3884894155" sldId="346"/>
            <ac:spMk id="11" creationId="{BB20FE93-69E1-FE7F-AB69-0CD4EDA6A331}"/>
          </ac:spMkLst>
        </pc:spChg>
        <pc:spChg chg="add mod">
          <ac:chgData name="Ing. Věra Průšová" userId="ca1479a4-b778-4a55-ac54-1e7a698caf8d" providerId="ADAL" clId="{43DF810A-64B7-4368-810A-B96193AA5BF7}" dt="2026-06-16T11:30:12.218" v="3001"/>
          <ac:spMkLst>
            <pc:docMk/>
            <pc:sldMk cId="3884894155" sldId="346"/>
            <ac:spMk id="17" creationId="{2C7E7D94-174A-ADDB-1C94-8D65A0651819}"/>
          </ac:spMkLst>
        </pc:spChg>
        <pc:spChg chg="add mod">
          <ac:chgData name="Ing. Věra Průšová" userId="ca1479a4-b778-4a55-ac54-1e7a698caf8d" providerId="ADAL" clId="{43DF810A-64B7-4368-810A-B96193AA5BF7}" dt="2026-06-16T11:31:07.590" v="3023"/>
          <ac:spMkLst>
            <pc:docMk/>
            <pc:sldMk cId="3884894155" sldId="346"/>
            <ac:spMk id="22" creationId="{4B21D47E-F774-3477-3098-119519A40B38}"/>
          </ac:spMkLst>
        </pc:spChg>
        <pc:spChg chg="add mod">
          <ac:chgData name="Ing. Věra Průšová" userId="ca1479a4-b778-4a55-ac54-1e7a698caf8d" providerId="ADAL" clId="{43DF810A-64B7-4368-810A-B96193AA5BF7}" dt="2026-06-16T11:31:19.019" v="3030" actId="20577"/>
          <ac:spMkLst>
            <pc:docMk/>
            <pc:sldMk cId="3884894155" sldId="346"/>
            <ac:spMk id="23" creationId="{683FC458-A3E0-3D08-4593-262250120E2B}"/>
          </ac:spMkLst>
        </pc:spChg>
      </pc:sldChg>
      <pc:sldChg chg="add del setBg">
        <pc:chgData name="Ing. Věra Průšová" userId="ca1479a4-b778-4a55-ac54-1e7a698caf8d" providerId="ADAL" clId="{43DF810A-64B7-4368-810A-B96193AA5BF7}" dt="2026-06-22T15:00:44.114" v="3176" actId="47"/>
        <pc:sldMkLst>
          <pc:docMk/>
          <pc:sldMk cId="502375717" sldId="347"/>
        </pc:sldMkLst>
      </pc:sldChg>
      <pc:sldChg chg="modSp add mod">
        <pc:chgData name="Ing. Věra Průšová" userId="ca1479a4-b778-4a55-ac54-1e7a698caf8d" providerId="ADAL" clId="{43DF810A-64B7-4368-810A-B96193AA5BF7}" dt="2026-06-16T11:40:00.071" v="3104" actId="403"/>
        <pc:sldMkLst>
          <pc:docMk/>
          <pc:sldMk cId="351175022" sldId="348"/>
        </pc:sldMkLst>
        <pc:spChg chg="mod">
          <ac:chgData name="Ing. Věra Průšová" userId="ca1479a4-b778-4a55-ac54-1e7a698caf8d" providerId="ADAL" clId="{43DF810A-64B7-4368-810A-B96193AA5BF7}" dt="2026-06-16T11:40:00.071" v="3104" actId="403"/>
          <ac:spMkLst>
            <pc:docMk/>
            <pc:sldMk cId="351175022" sldId="348"/>
            <ac:spMk id="4" creationId="{00000000-0000-0000-0000-000000000000}"/>
          </ac:spMkLst>
        </pc:spChg>
      </pc:sldChg>
      <pc:sldChg chg="modSp add mod ord">
        <pc:chgData name="Ing. Věra Průšová" userId="ca1479a4-b778-4a55-ac54-1e7a698caf8d" providerId="ADAL" clId="{43DF810A-64B7-4368-810A-B96193AA5BF7}" dt="2026-06-22T15:06:27.024" v="3264" actId="6549"/>
        <pc:sldMkLst>
          <pc:docMk/>
          <pc:sldMk cId="113195162" sldId="349"/>
        </pc:sldMkLst>
        <pc:spChg chg="mod">
          <ac:chgData name="Ing. Věra Průšová" userId="ca1479a4-b778-4a55-ac54-1e7a698caf8d" providerId="ADAL" clId="{43DF810A-64B7-4368-810A-B96193AA5BF7}" dt="2026-06-22T15:06:27.024" v="3264" actId="6549"/>
          <ac:spMkLst>
            <pc:docMk/>
            <pc:sldMk cId="113195162" sldId="349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00986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r">
              <a:defRPr sz="1300"/>
            </a:lvl1pPr>
          </a:lstStyle>
          <a:p>
            <a:fld id="{15B61064-8D7C-4F9B-86E9-A6AD9B83F17B}" type="datetimeFigureOut">
              <a:rPr lang="cs-CZ" smtClean="0"/>
              <a:t>24.06.2026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00986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r">
              <a:defRPr sz="1300"/>
            </a:lvl1pPr>
          </a:lstStyle>
          <a:p>
            <a:fld id="{AC69A37A-81AC-4E6F-9D48-647C9F7597C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10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isshpospribram/koln-burza-knih-iopq4c0a3wdwttfs" TargetMode="External"/><Relationship Id="rId2" Type="http://schemas.openxmlformats.org/officeDocument/2006/relationships/hyperlink" Target="https://isspb.cz/studium/obory-vzdelani/s-maturitni-zkouskou/hotelnictvi/ucebnice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spcg.cz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isspb.bakalari.cz:60443/bakaweb/next/login.aspx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2.png"/><Relationship Id="rId7" Type="http://schemas.openxmlformats.org/officeDocument/2006/relationships/image" Target="../media/image3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sspb.cz/o-skole/pedagogicky-sbor/" TargetMode="External"/><Relationship Id="rId2" Type="http://schemas.openxmlformats.org/officeDocument/2006/relationships/hyperlink" Target="mailto:stocesoval@sspcg.cz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hyperlink" Target="https://isspb.bakalari.cz:60443/BakaWeb/Login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isspb.cz/?page_id=5795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2854" y="816586"/>
            <a:ext cx="10674117" cy="5349671"/>
          </a:xfrm>
          <a:custGeom>
            <a:avLst/>
            <a:gdLst/>
            <a:ahLst/>
            <a:cxnLst/>
            <a:rect l="l" t="t" r="r" b="b"/>
            <a:pathLst>
              <a:path w="16011176" h="8024507">
                <a:moveTo>
                  <a:pt x="0" y="0"/>
                </a:moveTo>
                <a:lnTo>
                  <a:pt x="16011175" y="0"/>
                </a:lnTo>
                <a:lnTo>
                  <a:pt x="16011175" y="8024507"/>
                </a:lnTo>
                <a:lnTo>
                  <a:pt x="0" y="8024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 sz="1200"/>
          </a:p>
        </p:txBody>
      </p:sp>
      <p:grpSp>
        <p:nvGrpSpPr>
          <p:cNvPr id="5" name="Group 5"/>
          <p:cNvGrpSpPr/>
          <p:nvPr/>
        </p:nvGrpSpPr>
        <p:grpSpPr>
          <a:xfrm>
            <a:off x="1289316" y="2957424"/>
            <a:ext cx="10726894" cy="1678261"/>
            <a:chOff x="-116766" y="-760802"/>
            <a:chExt cx="18785765" cy="3356522"/>
          </a:xfrm>
        </p:grpSpPr>
        <p:sp>
          <p:nvSpPr>
            <p:cNvPr id="6" name="Freeform 6"/>
            <p:cNvSpPr/>
            <p:nvPr/>
          </p:nvSpPr>
          <p:spPr>
            <a:xfrm>
              <a:off x="0" y="-703652"/>
              <a:ext cx="18668999" cy="3299372"/>
            </a:xfrm>
            <a:custGeom>
              <a:avLst/>
              <a:gdLst/>
              <a:ahLst/>
              <a:cxnLst/>
              <a:rect l="l" t="t" r="r" b="b"/>
              <a:pathLst>
                <a:path w="18668998" h="3299372">
                  <a:moveTo>
                    <a:pt x="0" y="0"/>
                  </a:moveTo>
                  <a:lnTo>
                    <a:pt x="18668998" y="0"/>
                  </a:lnTo>
                  <a:lnTo>
                    <a:pt x="18668998" y="3299372"/>
                  </a:lnTo>
                  <a:lnTo>
                    <a:pt x="0" y="32993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16766" y="-760802"/>
              <a:ext cx="16908422" cy="335652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5767"/>
                </a:lnSpc>
              </a:pPr>
              <a:r>
                <a:rPr lang="en-US" sz="6600" b="1" dirty="0">
                  <a:solidFill>
                    <a:srgbClr val="12018D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ÚVODNÍ TŘÍDNÍ</a:t>
              </a:r>
              <a:r>
                <a:rPr lang="cs-CZ" sz="6600" b="1" dirty="0">
                  <a:solidFill>
                    <a:srgbClr val="12018D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 </a:t>
              </a:r>
              <a:r>
                <a:rPr lang="en-US" sz="6600" b="1" dirty="0">
                  <a:solidFill>
                    <a:srgbClr val="12018D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SCHŮZKA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15007" y="4332363"/>
            <a:ext cx="7003526" cy="117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7"/>
              </a:lnSpc>
            </a:pPr>
            <a:r>
              <a:rPr lang="cs-CZ" sz="660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t</a:t>
            </a:r>
            <a:r>
              <a:rPr lang="cs-CZ" sz="6600" noProof="0" dirty="0" err="1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řída</a:t>
            </a:r>
            <a:r>
              <a:rPr lang="cs-CZ" sz="6600" noProof="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cs-CZ" sz="660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HT</a:t>
            </a:r>
            <a:r>
              <a:rPr lang="en-US" sz="660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1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94E086B-F1D8-9E08-8A43-310BCCEB4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05" y="1083362"/>
            <a:ext cx="2446417" cy="24464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D9CB8-8453-1580-C11F-7986F7FC9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733" y="357624"/>
            <a:ext cx="328269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Adaptační kurz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2B3D9E-590C-45B7-3A14-46F6D6C25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843524"/>
            <a:ext cx="3282694" cy="40238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1. 9. </a:t>
            </a:r>
            <a:r>
              <a:rPr lang="en-US" dirty="0" err="1"/>
              <a:t>třídnické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cs-CZ" dirty="0"/>
              <a:t>, </a:t>
            </a:r>
            <a:r>
              <a:rPr lang="en-US" dirty="0" err="1"/>
              <a:t>focení</a:t>
            </a:r>
            <a:endParaRPr lang="en-US" dirty="0"/>
          </a:p>
          <a:p>
            <a:r>
              <a:rPr lang="en-US" b="1" dirty="0"/>
              <a:t>2. 9. </a:t>
            </a:r>
            <a:r>
              <a:rPr lang="en-US" dirty="0" err="1"/>
              <a:t>třídní</a:t>
            </a:r>
            <a:r>
              <a:rPr lang="en-US" dirty="0"/>
              <a:t> </a:t>
            </a:r>
            <a:r>
              <a:rPr lang="en-US" dirty="0" err="1"/>
              <a:t>výlet</a:t>
            </a:r>
            <a:r>
              <a:rPr lang="en-US" dirty="0"/>
              <a:t> </a:t>
            </a:r>
            <a:endParaRPr lang="cs-CZ" b="1" dirty="0"/>
          </a:p>
          <a:p>
            <a:r>
              <a:rPr lang="en-US" b="1" dirty="0"/>
              <a:t>3. 9. </a:t>
            </a:r>
            <a:r>
              <a:rPr lang="cs-CZ" dirty="0"/>
              <a:t>školení BOZP, školní metodik prevence, preventivní program Magdaléna,</a:t>
            </a:r>
            <a:r>
              <a:rPr lang="en-US" dirty="0"/>
              <a:t> </a:t>
            </a:r>
            <a:r>
              <a:rPr lang="en-US" dirty="0" err="1"/>
              <a:t>o.p.s</a:t>
            </a:r>
            <a:r>
              <a:rPr lang="cs-CZ" dirty="0"/>
              <a:t> (150 Kč/žák)</a:t>
            </a:r>
            <a:endParaRPr lang="en-US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2B2035-34FA-5044-27D5-376E09746C67}"/>
              </a:ext>
            </a:extLst>
          </p:cNvPr>
          <p:cNvSpPr txBox="1"/>
          <p:nvPr/>
        </p:nvSpPr>
        <p:spPr>
          <a:xfrm>
            <a:off x="1371600" y="5972145"/>
            <a:ext cx="91136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154000"/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2"/>
                </a:solidFill>
              </a:rPr>
              <a:t>1. 9. 2026 prosím přinést 150 Kč (Magdaléna) + 230 Kč výlet + 100 Kč (čip) + 20 Kč visačka = celkem </a:t>
            </a:r>
            <a:r>
              <a:rPr lang="cs-CZ" sz="2000" b="1" dirty="0">
                <a:solidFill>
                  <a:srgbClr val="FF0000"/>
                </a:solidFill>
              </a:rPr>
              <a:t>500 Kč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777204D8-6CE0-92BA-284D-DA1EDCD879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8161" y="1100574"/>
            <a:ext cx="6860780" cy="45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31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cs-CZ" b="1" dirty="0"/>
              <a:t>Co budou vaše děti potřebovat</a:t>
            </a:r>
            <a:br>
              <a:rPr lang="cs-CZ" b="1" dirty="0"/>
            </a:br>
            <a:r>
              <a:rPr lang="cs-CZ" b="1" dirty="0"/>
              <a:t>ke studiu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>
          <a:xfrm>
            <a:off x="1371600" y="2114549"/>
            <a:ext cx="3984171" cy="35814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Nutnost PC a připojení k internetu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Bakaláři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Bankovní účet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MS TEAMS</a:t>
            </a:r>
            <a:r>
              <a:rPr lang="en-US" sz="2800" dirty="0">
                <a:solidFill>
                  <a:srgbClr val="002060"/>
                </a:solidFill>
              </a:rPr>
              <a:t> –</a:t>
            </a:r>
            <a:r>
              <a:rPr lang="cs-CZ" sz="2800" dirty="0">
                <a:solidFill>
                  <a:srgbClr val="002060"/>
                </a:solidFill>
              </a:rPr>
              <a:t> školní emailová adresa na začátku školního roku</a:t>
            </a:r>
          </a:p>
          <a:p>
            <a:endParaRPr lang="cs-CZ" dirty="0">
              <a:solidFill>
                <a:srgbClr val="002060"/>
              </a:solidFill>
              <a:latin typeface="Mistral" panose="03090702030407020403" pitchFamily="66" charset="0"/>
            </a:endParaRPr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98" y="2422340"/>
            <a:ext cx="4909802" cy="32736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54" y="5695950"/>
            <a:ext cx="1075718" cy="10757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2" y="3109136"/>
            <a:ext cx="1225781" cy="12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4" y="1"/>
            <a:ext cx="11376519" cy="6768662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C84EC5D-A611-A417-85D0-D97C1DB48E04}"/>
              </a:ext>
            </a:extLst>
          </p:cNvPr>
          <p:cNvSpPr/>
          <p:nvPr/>
        </p:nvSpPr>
        <p:spPr>
          <a:xfrm>
            <a:off x="1480457" y="2123091"/>
            <a:ext cx="10225768" cy="4474778"/>
          </a:xfrm>
          <a:prstGeom prst="round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602363" y="2383221"/>
            <a:ext cx="10589637" cy="3352800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Vysvědčení za poslední ročník ZŠ – nejpozději první den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nástupu do školy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Potvrzení o studiu – možno vyzvednout nejdříve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v přípravném týdnu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Doklad z PPP – žáci s SPU nebo SPCH dodat doklad co 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nejdříve 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* Upřednostňujeme komunikaci e-mailem</a:t>
            </a:r>
            <a:br>
              <a:rPr lang="cs-CZ" sz="4000" b="1" dirty="0"/>
            </a:br>
            <a:br>
              <a:rPr lang="cs-CZ" sz="4000" dirty="0"/>
            </a:br>
            <a:br>
              <a:rPr lang="cs-CZ" sz="4000" dirty="0"/>
            </a:br>
            <a:endParaRPr lang="cs-CZ" sz="40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602363" y="260132"/>
            <a:ext cx="6091518" cy="186295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8000" b="1" dirty="0">
                <a:solidFill>
                  <a:schemeClr val="bg1"/>
                </a:solidFill>
              </a:rPr>
              <a:t>DOKUMENTY</a:t>
            </a:r>
          </a:p>
        </p:txBody>
      </p:sp>
    </p:spTree>
    <p:extLst>
      <p:ext uri="{BB962C8B-B14F-4D97-AF65-F5344CB8AC3E}">
        <p14:creationId xmlns:p14="http://schemas.microsoft.com/office/powerpoint/2010/main" val="3634646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F01D2-25AA-3FCA-BB79-058A7C77F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C59B3-A85F-CAE7-D33E-C1E48257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UČEBNICE – povinné a doporučené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2A11308B-097D-3C3F-AD63-C436F3B1D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11547"/>
            <a:ext cx="9952892" cy="4770408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https://isspb.cz/studium/obory-vzdelani/s-maturitni-zkouskou/hotelnictvi/ucebnice/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400" b="1" dirty="0"/>
              <a:t>Burza učebnic a učebních pomůcek</a:t>
            </a:r>
          </a:p>
          <a:p>
            <a:r>
              <a:rPr lang="cs-CZ" dirty="0">
                <a:solidFill>
                  <a:schemeClr val="accent1"/>
                </a:solidFill>
                <a:hlinkClick r:id="rId3"/>
              </a:rPr>
              <a:t>https://padlet.com/isshpospribram/koln-burza-knih-iopq4c0a3wdwttfs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2817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74" y="469580"/>
            <a:ext cx="10511286" cy="5918839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5244860" y="885146"/>
            <a:ext cx="6380549" cy="5160053"/>
          </a:xfrm>
        </p:spPr>
        <p:txBody>
          <a:bodyPr>
            <a:normAutofit/>
          </a:bodyPr>
          <a:lstStyle/>
          <a:p>
            <a:r>
              <a:rPr lang="cs-CZ" sz="2800" b="1" dirty="0"/>
              <a:t>Oblečení a obuv do TEV</a:t>
            </a:r>
            <a:br>
              <a:rPr lang="cs-CZ" sz="2800" dirty="0"/>
            </a:br>
            <a:r>
              <a:rPr lang="cs-CZ" sz="2800" dirty="0"/>
              <a:t>(1x sálová obuv + 1x venkovní)</a:t>
            </a:r>
          </a:p>
          <a:p>
            <a:r>
              <a:rPr lang="cs-CZ" sz="2800" b="1" dirty="0"/>
              <a:t>Přezůvky</a:t>
            </a:r>
            <a:r>
              <a:rPr lang="cs-CZ" sz="2800" dirty="0"/>
              <a:t> – hned první den nástupu do školy </a:t>
            </a:r>
          </a:p>
          <a:p>
            <a:r>
              <a:rPr lang="cs-CZ" sz="2800" dirty="0"/>
              <a:t>První den žáci dostanou klíčky od šatní skříňky (</a:t>
            </a:r>
            <a:r>
              <a:rPr lang="en-US" sz="2800" dirty="0"/>
              <a:t>p</a:t>
            </a:r>
            <a:r>
              <a:rPr lang="cs-CZ" sz="2800" dirty="0" err="1"/>
              <a:t>ři</a:t>
            </a:r>
            <a:r>
              <a:rPr lang="cs-CZ" sz="2800" dirty="0"/>
              <a:t> ztrátě se hradí 80 Kč)</a:t>
            </a:r>
          </a:p>
        </p:txBody>
      </p:sp>
    </p:spTree>
    <p:extLst>
      <p:ext uri="{BB962C8B-B14F-4D97-AF65-F5344CB8AC3E}">
        <p14:creationId xmlns:p14="http://schemas.microsoft.com/office/powerpoint/2010/main" val="12286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cs-CZ" sz="4800" b="1" dirty="0"/>
              <a:t>MOŽNOSTI STRAVOVÁNÍ</a:t>
            </a:r>
          </a:p>
        </p:txBody>
      </p:sp>
      <p:sp>
        <p:nvSpPr>
          <p:cNvPr id="5" name="Zástupný symbol pro text 4"/>
          <p:cNvSpPr txBox="1">
            <a:spLocks/>
          </p:cNvSpPr>
          <p:nvPr/>
        </p:nvSpPr>
        <p:spPr>
          <a:xfrm>
            <a:off x="6277939" y="1916296"/>
            <a:ext cx="5783431" cy="82391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b="1" dirty="0"/>
              <a:t>RESTAURACE NA PLZEŇSKÉ – BUFET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dirty="0"/>
              <a:t>     (v přízemí)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6299582" y="2847401"/>
            <a:ext cx="5290457" cy="341811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cs-CZ" sz="2400" dirty="0"/>
              <a:t>50,- Kč/oběd</a:t>
            </a:r>
          </a:p>
          <a:p>
            <a:r>
              <a:rPr lang="cs-CZ" sz="2400" dirty="0"/>
              <a:t>Bezkontaktní karta – 50 Kč, zajistí TU</a:t>
            </a:r>
          </a:p>
          <a:p>
            <a:r>
              <a:rPr lang="cs-CZ" sz="2400" dirty="0"/>
              <a:t>Žákům je v systému SEPTIM zřízeno obědové konto jehož kredit lze dobíjet dle potřeby. Minimální vklad činí 200,- Kč.</a:t>
            </a:r>
          </a:p>
          <a:p>
            <a:r>
              <a:rPr lang="cs-CZ" sz="2400" dirty="0"/>
              <a:t>Nabídka: Polévka + výběr ze 2 hlavních chodů z Restaurace Na Plzeňské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B58A0A5-9598-5B6C-5353-E3B5E723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82" y="2076736"/>
            <a:ext cx="4673218" cy="350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75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981634" y="1744385"/>
            <a:ext cx="10555941" cy="4787153"/>
          </a:xfrm>
        </p:spPr>
        <p:txBody>
          <a:bodyPr/>
          <a:lstStyle/>
          <a:p>
            <a:pPr algn="just"/>
            <a:endParaRPr lang="cs-CZ" sz="2800" dirty="0"/>
          </a:p>
          <a:p>
            <a:pPr algn="just"/>
            <a:endParaRPr lang="cs-CZ" sz="2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D6B8363-16B2-B988-43E1-9CA307A32042}"/>
              </a:ext>
            </a:extLst>
          </p:cNvPr>
          <p:cNvSpPr txBox="1"/>
          <p:nvPr/>
        </p:nvSpPr>
        <p:spPr>
          <a:xfrm>
            <a:off x="1334277" y="1660849"/>
            <a:ext cx="9237305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12018D"/>
                </a:solidFill>
              </a:rPr>
              <a:t>Odborná praxe </a:t>
            </a:r>
          </a:p>
          <a:p>
            <a:endParaRPr lang="cs-CZ" sz="2000" dirty="0">
              <a:solidFill>
                <a:srgbClr val="12018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2018D"/>
                </a:solidFill>
              </a:rPr>
              <a:t>1. ročník		1 týden/30 hodin během školního roku </a:t>
            </a:r>
          </a:p>
          <a:p>
            <a:r>
              <a:rPr lang="cs-CZ" sz="2000" dirty="0">
                <a:solidFill>
                  <a:srgbClr val="12018D"/>
                </a:solidFill>
              </a:rPr>
              <a:t>				Restaurace Na Plzeňské (obsluha)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2018D"/>
                </a:solidFill>
              </a:rPr>
              <a:t>2. ročník	 	1 týden/35 hodin během školního roku </a:t>
            </a:r>
          </a:p>
          <a:p>
            <a:r>
              <a:rPr lang="cs-CZ" sz="2000" dirty="0">
                <a:solidFill>
                  <a:srgbClr val="12018D"/>
                </a:solidFill>
              </a:rPr>
              <a:t>				Restaurace Na Plzeňské (kuchyně)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2018D"/>
                </a:solidFill>
              </a:rPr>
              <a:t>3. ročník 		2 týdny/70 hodin o prázdninách </a:t>
            </a:r>
          </a:p>
          <a:p>
            <a:r>
              <a:rPr lang="cs-CZ" sz="2000" dirty="0">
                <a:solidFill>
                  <a:srgbClr val="12018D"/>
                </a:solidFill>
              </a:rPr>
              <a:t>				Pracoviště smluvních partnerů</a:t>
            </a:r>
          </a:p>
          <a:p>
            <a:r>
              <a:rPr lang="cs-CZ" sz="2000" dirty="0">
                <a:solidFill>
                  <a:srgbClr val="12018D"/>
                </a:solidFill>
              </a:rPr>
              <a:t> 				</a:t>
            </a:r>
          </a:p>
          <a:p>
            <a:r>
              <a:rPr lang="cs-CZ" sz="2400" b="1" dirty="0">
                <a:solidFill>
                  <a:srgbClr val="12018D"/>
                </a:solidFill>
              </a:rPr>
              <a:t>Učební praxe</a:t>
            </a:r>
          </a:p>
          <a:p>
            <a:endParaRPr lang="cs-CZ" sz="2000" dirty="0">
              <a:solidFill>
                <a:srgbClr val="12018D"/>
              </a:solidFill>
            </a:endParaRPr>
          </a:p>
          <a:p>
            <a:r>
              <a:rPr lang="cs-CZ" sz="2000" dirty="0">
                <a:solidFill>
                  <a:srgbClr val="12018D"/>
                </a:solidFill>
              </a:rPr>
              <a:t>3. ročník 1 den v týdnu/7 hodin na pracovištích smluvních partnerů nebo v učebně školy 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D0A2CB5-9A88-6C62-751F-D8B617D0E39C}"/>
              </a:ext>
            </a:extLst>
          </p:cNvPr>
          <p:cNvSpPr txBox="1">
            <a:spLocks/>
          </p:cNvSpPr>
          <p:nvPr/>
        </p:nvSpPr>
        <p:spPr>
          <a:xfrm>
            <a:off x="981634" y="524435"/>
            <a:ext cx="1103555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/>
              <a:t>PRAXE</a:t>
            </a:r>
          </a:p>
        </p:txBody>
      </p:sp>
    </p:spTree>
    <p:extLst>
      <p:ext uri="{BB962C8B-B14F-4D97-AF65-F5344CB8AC3E}">
        <p14:creationId xmlns:p14="http://schemas.microsoft.com/office/powerpoint/2010/main" val="1153845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094"/>
          <a:stretch>
            <a:fillRect/>
          </a:stretch>
        </p:blipFill>
        <p:spPr>
          <a:xfrm>
            <a:off x="5532120" y="0"/>
            <a:ext cx="6659880" cy="6857999"/>
          </a:xfrm>
          <a:prstGeom prst="rect">
            <a:avLst/>
          </a:prstGeom>
        </p:spPr>
      </p:pic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/>
          <a:lstStyle/>
          <a:p>
            <a:r>
              <a:rPr lang="cs-CZ" dirty="0">
                <a:solidFill>
                  <a:schemeClr val="bg2"/>
                </a:solidFill>
              </a:rPr>
              <a:t>FINANCE</a:t>
            </a:r>
          </a:p>
        </p:txBody>
      </p:sp>
      <p:sp>
        <p:nvSpPr>
          <p:cNvPr id="12" name="Zástupný symbol pro text 3"/>
          <p:cNvSpPr txBox="1">
            <a:spLocks/>
          </p:cNvSpPr>
          <p:nvPr/>
        </p:nvSpPr>
        <p:spPr>
          <a:xfrm>
            <a:off x="228599" y="1959429"/>
            <a:ext cx="5133976" cy="439782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Visačky – 20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Čipy (100 Kč; každá ztráta       100 Kč nový)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Degustační poplatek – 500 Kč/pololetí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Učebnice – povinné, učebnice označené žlutě budou objednány hromadně na začátku školního roku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ISIC karta – 350 Kč</a:t>
            </a:r>
            <a:br>
              <a:rPr lang="cs-CZ" sz="2800" dirty="0">
                <a:solidFill>
                  <a:schemeClr val="bg2"/>
                </a:solidFill>
              </a:rPr>
            </a:br>
            <a:r>
              <a:rPr lang="cs-CZ" sz="2800" dirty="0">
                <a:solidFill>
                  <a:schemeClr val="bg2"/>
                </a:solidFill>
              </a:rPr>
              <a:t>(nepovinná)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4879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3435" y="1143001"/>
            <a:ext cx="60915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Školní řád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23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941295" y="403411"/>
            <a:ext cx="10717305" cy="6239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u="sng" dirty="0"/>
              <a:t>povinnosti žáka:</a:t>
            </a:r>
          </a:p>
          <a:p>
            <a:pPr lvl="1"/>
            <a:r>
              <a:rPr lang="cs-CZ" sz="3200" dirty="0"/>
              <a:t>řádně chodit do školy (dle rozvrhu) </a:t>
            </a:r>
          </a:p>
          <a:p>
            <a:pPr lvl="1"/>
            <a:r>
              <a:rPr lang="cs-CZ" sz="3200" dirty="0"/>
              <a:t>dodržovat vyučovací dobu a dobu přestávek </a:t>
            </a:r>
          </a:p>
          <a:p>
            <a:pPr lvl="1"/>
            <a:r>
              <a:rPr lang="cs-CZ" sz="3200" dirty="0"/>
              <a:t>sledovat změny rozvrhu </a:t>
            </a:r>
          </a:p>
          <a:p>
            <a:pPr lvl="1"/>
            <a:r>
              <a:rPr lang="cs-CZ" sz="3200" dirty="0"/>
              <a:t>mít připravené pomůcky na výuku, přezůvky</a:t>
            </a:r>
          </a:p>
          <a:p>
            <a:pPr lvl="1"/>
            <a:r>
              <a:rPr lang="cs-CZ" sz="3200" dirty="0"/>
              <a:t>být klasifikován </a:t>
            </a:r>
          </a:p>
          <a:p>
            <a:pPr lvl="1"/>
            <a:r>
              <a:rPr lang="cs-CZ" sz="3200" dirty="0"/>
              <a:t>neohrožovat své zdraví ani zdraví spolužáků </a:t>
            </a:r>
          </a:p>
          <a:p>
            <a:pPr lvl="1"/>
            <a:r>
              <a:rPr lang="cs-CZ" sz="3200" dirty="0"/>
              <a:t>oznamovat škole změnu údajů vedených pro matriku </a:t>
            </a:r>
          </a:p>
          <a:p>
            <a:pPr lvl="1"/>
            <a:r>
              <a:rPr lang="cs-CZ" sz="3200" dirty="0"/>
              <a:t>při vstupu/odchodu se přihlásit čipem</a:t>
            </a:r>
          </a:p>
          <a:p>
            <a:pPr lvl="1"/>
            <a:r>
              <a:rPr lang="cs-CZ" sz="3200" dirty="0"/>
              <a:t>neprodleně ohlásit školní úraz </a:t>
            </a:r>
          </a:p>
          <a:p>
            <a:pPr lvl="1"/>
            <a:r>
              <a:rPr lang="cs-CZ" sz="3200" dirty="0"/>
              <a:t>chovat se slušně a ukázněně (škola, školní akce) </a:t>
            </a:r>
          </a:p>
        </p:txBody>
      </p:sp>
    </p:spTree>
    <p:extLst>
      <p:ext uri="{BB962C8B-B14F-4D97-AF65-F5344CB8AC3E}">
        <p14:creationId xmlns:p14="http://schemas.microsoft.com/office/powerpoint/2010/main" val="156662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5900" y="939800"/>
            <a:ext cx="10121900" cy="5334000"/>
          </a:xfrm>
        </p:spPr>
        <p:txBody>
          <a:bodyPr>
            <a:normAutofit/>
          </a:bodyPr>
          <a:lstStyle/>
          <a:p>
            <a:r>
              <a:rPr lang="cs-CZ" sz="3600" dirty="0"/>
              <a:t>Představení TU </a:t>
            </a:r>
          </a:p>
          <a:p>
            <a:r>
              <a:rPr lang="cs-CZ" sz="3600" dirty="0"/>
              <a:t>O škole </a:t>
            </a:r>
          </a:p>
          <a:p>
            <a:r>
              <a:rPr lang="cs-CZ" sz="3600" dirty="0"/>
              <a:t>Charakteristika oboru vzdělání </a:t>
            </a:r>
          </a:p>
          <a:p>
            <a:r>
              <a:rPr lang="cs-CZ" sz="3600" dirty="0"/>
              <a:t>Informace ke studiu </a:t>
            </a:r>
          </a:p>
          <a:p>
            <a:r>
              <a:rPr lang="cs-CZ" sz="3600" dirty="0"/>
              <a:t>Školní řád </a:t>
            </a:r>
          </a:p>
          <a:p>
            <a:r>
              <a:rPr lang="cs-CZ" sz="3600" dirty="0"/>
              <a:t>Webové stránky školy </a:t>
            </a:r>
          </a:p>
          <a:p>
            <a:r>
              <a:rPr lang="cs-CZ" sz="3600" dirty="0"/>
              <a:t>Bakaláři </a:t>
            </a:r>
          </a:p>
          <a:p>
            <a:pPr marL="0" indent="0">
              <a:buNone/>
            </a:pPr>
            <a:endParaRPr lang="cs-CZ" sz="3600" dirty="0"/>
          </a:p>
          <a:p>
            <a:endParaRPr lang="cs-CZ" sz="3600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0" r="16474" b="3613"/>
          <a:stretch/>
        </p:blipFill>
        <p:spPr bwMode="auto">
          <a:xfrm>
            <a:off x="9132614" y="1329875"/>
            <a:ext cx="2603501" cy="455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083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841830" y="591671"/>
            <a:ext cx="10987313" cy="6051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200" u="sng" dirty="0"/>
              <a:t>žákům není dovoleno:</a:t>
            </a:r>
          </a:p>
          <a:p>
            <a:pPr lvl="1" algn="just"/>
            <a:r>
              <a:rPr lang="cs-CZ" sz="3200" b="1" dirty="0"/>
              <a:t>přísný zákaz kouření</a:t>
            </a:r>
            <a:r>
              <a:rPr lang="en-US" sz="3200" b="1" dirty="0"/>
              <a:t>, </a:t>
            </a:r>
            <a:r>
              <a:rPr lang="cs-CZ" sz="3200" b="1" dirty="0"/>
              <a:t>žvýkacího a šňupacího tabáku </a:t>
            </a:r>
            <a:br>
              <a:rPr lang="cs-CZ" sz="3200" b="1" dirty="0"/>
            </a:br>
            <a:r>
              <a:rPr lang="cs-CZ" sz="3200" b="1" dirty="0"/>
              <a:t>(i E-cigaret) a používání návykových látek (včetně </a:t>
            </a:r>
            <a:r>
              <a:rPr lang="cs-CZ" sz="3200" b="1" dirty="0" err="1"/>
              <a:t>Kratomu</a:t>
            </a:r>
            <a:r>
              <a:rPr lang="cs-CZ" sz="3200" b="1" dirty="0"/>
              <a:t>) </a:t>
            </a:r>
            <a:br>
              <a:rPr lang="cs-CZ" sz="3200" b="1" dirty="0"/>
            </a:br>
            <a:r>
              <a:rPr lang="cs-CZ" sz="3200" b="1" dirty="0"/>
              <a:t>v areálu školy, v okolí školy, na smluvních pracovištích a na akcích pořádaných školou </a:t>
            </a:r>
            <a:r>
              <a:rPr lang="cs-CZ" sz="3200" dirty="0"/>
              <a:t>– </a:t>
            </a:r>
            <a:r>
              <a:rPr lang="cs-CZ" sz="3200" b="1" dirty="0">
                <a:solidFill>
                  <a:srgbClr val="FF0000"/>
                </a:solidFill>
              </a:rPr>
              <a:t>vyloučení!</a:t>
            </a:r>
          </a:p>
          <a:p>
            <a:pPr lvl="1"/>
            <a:r>
              <a:rPr lang="cs-CZ" sz="3200" b="1" dirty="0"/>
              <a:t>zákaz používání mobilních telefonů ve výuce bez povolení vyučujícího – </a:t>
            </a:r>
            <a:r>
              <a:rPr lang="cs-CZ" sz="3200" b="1" dirty="0">
                <a:solidFill>
                  <a:srgbClr val="FF0000"/>
                </a:solidFill>
              </a:rPr>
              <a:t>podmíněné vyloučení! </a:t>
            </a:r>
            <a:r>
              <a:rPr lang="cs-CZ" sz="3200" dirty="0"/>
              <a:t>(důvod: rostoucí kyberšikana, soustředěnost na výuku atp.)</a:t>
            </a:r>
          </a:p>
          <a:p>
            <a:pPr lvl="1"/>
            <a:r>
              <a:rPr lang="cs-CZ" sz="3200" dirty="0"/>
              <a:t>zákaz parkování na školním dvoře </a:t>
            </a:r>
          </a:p>
          <a:p>
            <a:pPr lvl="1"/>
            <a:r>
              <a:rPr lang="cs-CZ" sz="3200" b="1" dirty="0"/>
              <a:t>zákaz opuštění školy bez souhlasu učitele </a:t>
            </a:r>
          </a:p>
          <a:p>
            <a:pPr lvl="1"/>
            <a:r>
              <a:rPr lang="cs-CZ" sz="3200" dirty="0"/>
              <a:t>zákaz opuštění školy během malých přestávek (výjimka tzv. volná hodina v rozvrhu) </a:t>
            </a:r>
          </a:p>
          <a:p>
            <a:pPr lvl="1"/>
            <a:r>
              <a:rPr lang="cs-CZ" sz="3200" dirty="0"/>
              <a:t>zákaz přijímání soukromých návštěv žáků </a:t>
            </a:r>
          </a:p>
        </p:txBody>
      </p:sp>
    </p:spTree>
    <p:extLst>
      <p:ext uri="{BB962C8B-B14F-4D97-AF65-F5344CB8AC3E}">
        <p14:creationId xmlns:p14="http://schemas.microsoft.com/office/powerpoint/2010/main" val="2565381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8000" b="1" dirty="0"/>
              <a:t>Webové stránky školy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71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BA1EA87-CAEB-CC76-8FEE-152E19C929FA}"/>
              </a:ext>
            </a:extLst>
          </p:cNvPr>
          <p:cNvSpPr txBox="1">
            <a:spLocks/>
          </p:cNvSpPr>
          <p:nvPr/>
        </p:nvSpPr>
        <p:spPr>
          <a:xfrm>
            <a:off x="1337094" y="453965"/>
            <a:ext cx="5320620" cy="11471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dirty="0">
                <a:hlinkClick r:id="rId2"/>
              </a:rPr>
              <a:t>https://sspcg.cz</a:t>
            </a:r>
            <a:endParaRPr lang="cs-CZ" sz="48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BD6E2A-EA5C-33E2-47FA-0334ED8BA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85" y="1229740"/>
            <a:ext cx="8057072" cy="560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6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80AA8-72CD-9977-BABF-6961DB599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8ED31-70B6-6E96-8840-88B40CA7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bakaláři</a:t>
            </a:r>
          </a:p>
        </p:txBody>
      </p:sp>
      <p:pic>
        <p:nvPicPr>
          <p:cNvPr id="5122" name="Picture 2" descr="VÃ½sledek obrÃ¡zku pro informace">
            <a:extLst>
              <a:ext uri="{FF2B5EF4-FFF2-40B4-BE49-F238E27FC236}">
                <a16:creationId xmlns:a16="http://schemas.microsoft.com/office/drawing/2014/main" id="{52D61D44-641B-A344-8D78-DC1EDA4B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280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7506" y="268941"/>
            <a:ext cx="11304494" cy="6373906"/>
          </a:xfrm>
        </p:spPr>
        <p:txBody>
          <a:bodyPr>
            <a:normAutofit/>
          </a:bodyPr>
          <a:lstStyle/>
          <a:p>
            <a:pPr algn="just"/>
            <a:r>
              <a:rPr lang="cs-CZ" sz="3600" dirty="0"/>
              <a:t>nejpodstatnější pro informace o žákovi (pro rodiče) </a:t>
            </a:r>
            <a:br>
              <a:rPr lang="cs-CZ" sz="3600" dirty="0"/>
            </a:br>
            <a:r>
              <a:rPr lang="cs-CZ" sz="3600" dirty="0"/>
              <a:t>a pro kontakt s TU a ostatními vyučujícími </a:t>
            </a:r>
          </a:p>
          <a:p>
            <a:pPr algn="just"/>
            <a:r>
              <a:rPr lang="cs-CZ" sz="3600" dirty="0"/>
              <a:t>přehled o výsledcích žáka a o jeho chování </a:t>
            </a:r>
          </a:p>
          <a:p>
            <a:pPr algn="just"/>
            <a:r>
              <a:rPr lang="cs-CZ" sz="3200" dirty="0">
                <a:hlinkClick r:id="rId2"/>
              </a:rPr>
              <a:t>https://isspb.bakalari.cz:60443/bakaweb/next/login.aspx</a:t>
            </a:r>
            <a:endParaRPr lang="cs-CZ" sz="3200" dirty="0"/>
          </a:p>
          <a:p>
            <a:pPr algn="just"/>
            <a:endParaRPr lang="cs-CZ" sz="4000" b="1" dirty="0"/>
          </a:p>
          <a:p>
            <a:pPr algn="just"/>
            <a:endParaRPr lang="cs-CZ" sz="3200" b="1" dirty="0"/>
          </a:p>
          <a:p>
            <a:pPr algn="just"/>
            <a:endParaRPr lang="cs-CZ" sz="32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6891186-2542-BEC5-5229-7A119DA9B792}"/>
              </a:ext>
            </a:extLst>
          </p:cNvPr>
          <p:cNvGrpSpPr/>
          <p:nvPr/>
        </p:nvGrpSpPr>
        <p:grpSpPr>
          <a:xfrm>
            <a:off x="5131824" y="2769518"/>
            <a:ext cx="6256613" cy="3972190"/>
            <a:chOff x="5131824" y="2769518"/>
            <a:chExt cx="6256613" cy="397219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4AFA759C-6E89-A0DC-6DBB-EAE3F881D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1489"/>
            <a:stretch>
              <a:fillRect/>
            </a:stretch>
          </p:blipFill>
          <p:spPr>
            <a:xfrm>
              <a:off x="5131824" y="2769518"/>
              <a:ext cx="6256613" cy="3972190"/>
            </a:xfrm>
            <a:prstGeom prst="rect">
              <a:avLst/>
            </a:prstGeom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9F305C37-B967-DBCB-0890-157826844FBC}"/>
                </a:ext>
              </a:extLst>
            </p:cNvPr>
            <p:cNvSpPr/>
            <p:nvPr/>
          </p:nvSpPr>
          <p:spPr>
            <a:xfrm>
              <a:off x="9998016" y="4658265"/>
              <a:ext cx="914400" cy="2008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02151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5680" r="15211"/>
          <a:stretch/>
        </p:blipFill>
        <p:spPr>
          <a:xfrm>
            <a:off x="7269140" y="1941078"/>
            <a:ext cx="4229178" cy="463453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8529" y="470647"/>
            <a:ext cx="11040035" cy="6104965"/>
          </a:xfrm>
        </p:spPr>
        <p:txBody>
          <a:bodyPr>
            <a:normAutofit/>
          </a:bodyPr>
          <a:lstStyle/>
          <a:p>
            <a:r>
              <a:rPr lang="cs-CZ" sz="3600" dirty="0"/>
              <a:t>možnost stáhnout mobilní aplikaci „Bakaláři“</a:t>
            </a:r>
          </a:p>
          <a:p>
            <a:r>
              <a:rPr lang="cs-CZ" sz="3600" dirty="0"/>
              <a:t>přístupové údaje žáka a přístupové údaje rodičů</a:t>
            </a:r>
            <a:br>
              <a:rPr lang="cs-CZ" sz="3600" u="sng" dirty="0"/>
            </a:br>
            <a:r>
              <a:rPr lang="cs-CZ" sz="3600" dirty="0"/>
              <a:t>předá TU na začátku šk. roku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208" y="2485750"/>
            <a:ext cx="3895555" cy="39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8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87040" y="2472139"/>
            <a:ext cx="10202138" cy="4385860"/>
          </a:xfrm>
        </p:spPr>
        <p:txBody>
          <a:bodyPr>
            <a:noAutofit/>
          </a:bodyPr>
          <a:lstStyle/>
          <a:p>
            <a:r>
              <a:rPr lang="cs-CZ" sz="2600" dirty="0"/>
              <a:t>Předem známou absenci hlaste, prosím, dopředu                                                           </a:t>
            </a:r>
            <a:br>
              <a:rPr lang="cs-CZ" sz="2600" dirty="0"/>
            </a:br>
            <a:r>
              <a:rPr lang="cs-CZ" sz="2600" dirty="0"/>
              <a:t>(max. 7 dnů – žádost schvaluje TU, více dní – žádost schvaluje ŘŠ)</a:t>
            </a:r>
            <a:br>
              <a:rPr lang="cs-CZ" sz="2600" dirty="0"/>
            </a:b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Absenci oznámí ZZ 1. den nepřítomnosti žáka TU </a:t>
            </a: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(v případě ODV zároveň i UODV)</a:t>
            </a:r>
            <a:br>
              <a:rPr lang="cs-CZ" sz="2600" dirty="0"/>
            </a:b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ZZ omlouvá absenci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Dřívější odchod žáka ze školy je možný pouze s písemným souhlasem  </a:t>
            </a:r>
            <a:br>
              <a:rPr lang="cs-CZ" sz="2600" dirty="0"/>
            </a:br>
            <a:r>
              <a:rPr lang="cs-CZ" sz="2600" dirty="0"/>
              <a:t>   od ZZ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Neuvádějte, prosím, rodinné důvody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Automatické e-mailové upozornění na nepřítomnost žáka</a:t>
            </a:r>
            <a:br>
              <a:rPr lang="cs-CZ" sz="2600" b="1" dirty="0"/>
            </a:br>
            <a:r>
              <a:rPr lang="cs-CZ" sz="2600" b="1" dirty="0"/>
              <a:t>   (zřizujeme na základě písemné žádosti ZZ)</a:t>
            </a:r>
            <a:br>
              <a:rPr lang="cs-CZ" sz="3200" b="1" dirty="0"/>
            </a:br>
            <a:br>
              <a:rPr lang="cs-CZ" sz="3200" dirty="0"/>
            </a:br>
            <a:br>
              <a:rPr lang="cs-CZ" sz="3200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075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02D98-38F9-8C23-6E9B-3EBF03F55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AF3792-6DE8-84E8-BFA0-3C5E13A2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052734F-E5CB-81E3-C4A1-C7D2E9D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9"/>
            <a:ext cx="11129556" cy="4454872"/>
          </a:xfrm>
        </p:spPr>
        <p:txBody>
          <a:bodyPr>
            <a:noAutofit/>
          </a:bodyPr>
          <a:lstStyle/>
          <a:p>
            <a:r>
              <a:rPr lang="cs-CZ" sz="2600" dirty="0"/>
              <a:t>Stručný návod na používání modulu </a:t>
            </a:r>
            <a:r>
              <a:rPr lang="cs-CZ" sz="2600" dirty="0" err="1"/>
              <a:t>Komens</a:t>
            </a:r>
            <a:r>
              <a:rPr lang="cs-CZ" sz="2600" dirty="0"/>
              <a:t> v aplikaci Bakaláři</a:t>
            </a:r>
            <a:br>
              <a:rPr lang="cs-CZ" sz="2600" dirty="0"/>
            </a:br>
            <a:r>
              <a:rPr lang="cs-CZ" sz="2600" dirty="0"/>
              <a:t>OMLOUVÁNÍ ABSENCE RODIČEM NEBO ZLETILÝM ŽÁKEM</a:t>
            </a:r>
            <a:br>
              <a:rPr lang="cs-CZ" sz="2600" dirty="0"/>
            </a:b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Ke komunikaci s vyučujícími lze využít modul </a:t>
            </a:r>
            <a:r>
              <a:rPr lang="cs-CZ" sz="2600" b="1" dirty="0" err="1">
                <a:solidFill>
                  <a:srgbClr val="FF0000"/>
                </a:solidFill>
              </a:rPr>
              <a:t>Komens</a:t>
            </a:r>
            <a:r>
              <a:rPr lang="cs-CZ" sz="2600" b="1" dirty="0">
                <a:solidFill>
                  <a:srgbClr val="FF0000"/>
                </a:solidFill>
              </a:rPr>
              <a:t> webové nebo mobilní aplikace systému Bakaláři.</a:t>
            </a:r>
            <a:br>
              <a:rPr lang="cs-CZ" sz="2600" b="1" dirty="0">
                <a:solidFill>
                  <a:srgbClr val="FF0000"/>
                </a:solidFill>
              </a:rPr>
            </a:b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aplikaci </a:t>
            </a:r>
            <a:r>
              <a:rPr lang="cs-CZ" sz="2600" dirty="0"/>
              <a:t>si můžete stáhnout do svého mobilního zařízení z příslušného obchodu (Obchod Play pro Android, </a:t>
            </a:r>
            <a:r>
              <a:rPr lang="cs-CZ" sz="2600" dirty="0" err="1"/>
              <a:t>App</a:t>
            </a:r>
            <a:r>
              <a:rPr lang="cs-CZ" sz="2600" dirty="0"/>
              <a:t> </a:t>
            </a:r>
            <a:r>
              <a:rPr lang="cs-CZ" sz="2600" dirty="0" err="1"/>
              <a:t>Store</a:t>
            </a:r>
            <a:r>
              <a:rPr lang="cs-CZ" sz="2600" dirty="0"/>
              <a:t> pro </a:t>
            </a:r>
            <a:r>
              <a:rPr lang="cs-CZ" sz="2600" dirty="0" err="1"/>
              <a:t>Iphone</a:t>
            </a:r>
            <a:r>
              <a:rPr lang="cs-CZ" sz="2600" dirty="0"/>
              <a:t>) a dejte vyhledat aplikaci Bakaláři OnLine.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aplikace </a:t>
            </a:r>
            <a:r>
              <a:rPr lang="cs-CZ" sz="2600" dirty="0"/>
              <a:t>slouží hlavně k rychlému zjištění nových známek, informací na nástěnce apod., pro vyšší komfort a více informací je dobré používat webovou aplikaci, ke které se vztahuje tento návod.</a:t>
            </a:r>
            <a:br>
              <a:rPr lang="cs-CZ" sz="2600" dirty="0"/>
            </a:br>
            <a:br>
              <a:rPr lang="cs-CZ" sz="3200" b="1" dirty="0"/>
            </a:br>
            <a:br>
              <a:rPr lang="cs-CZ" sz="3200" dirty="0"/>
            </a:br>
            <a:br>
              <a:rPr lang="cs-CZ" sz="3200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1218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8C9B2-F60C-91DC-017A-06163D534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7A6C799-EB5E-8FD3-73D7-3C3FB3A8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8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69C6E1AE-9F08-E1A8-00B7-268787D4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229696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postup p</a:t>
            </a:r>
            <a:r>
              <a:rPr lang="cs-CZ" sz="1800" dirty="0"/>
              <a:t>řihlášení do aplikace:</a:t>
            </a:r>
            <a:br>
              <a:rPr lang="cs-CZ" sz="1800" dirty="0"/>
            </a:br>
            <a:br>
              <a:rPr lang="cs-CZ" sz="1800" dirty="0"/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3B3C2E-AB36-895B-54F8-0806D5DD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82" y="789279"/>
            <a:ext cx="1256553" cy="1168559"/>
          </a:xfrm>
          <a:prstGeom prst="rect">
            <a:avLst/>
          </a:prstGeom>
        </p:spPr>
      </p:pic>
      <p:grpSp>
        <p:nvGrpSpPr>
          <p:cNvPr id="88" name="Skupina 87">
            <a:extLst>
              <a:ext uri="{FF2B5EF4-FFF2-40B4-BE49-F238E27FC236}">
                <a16:creationId xmlns:a16="http://schemas.microsoft.com/office/drawing/2014/main" id="{8C0B14DD-B466-A669-29B7-C35D5B0A591B}"/>
              </a:ext>
            </a:extLst>
          </p:cNvPr>
          <p:cNvGrpSpPr/>
          <p:nvPr/>
        </p:nvGrpSpPr>
        <p:grpSpPr>
          <a:xfrm>
            <a:off x="920757" y="2519642"/>
            <a:ext cx="10994328" cy="4289861"/>
            <a:chOff x="920757" y="2519642"/>
            <a:chExt cx="10994328" cy="4289861"/>
          </a:xfrm>
        </p:grpSpPr>
        <p:grpSp>
          <p:nvGrpSpPr>
            <p:cNvPr id="87" name="Skupina 86">
              <a:extLst>
                <a:ext uri="{FF2B5EF4-FFF2-40B4-BE49-F238E27FC236}">
                  <a16:creationId xmlns:a16="http://schemas.microsoft.com/office/drawing/2014/main" id="{7CC347B7-D437-0621-5917-FD29FECDBAF5}"/>
                </a:ext>
              </a:extLst>
            </p:cNvPr>
            <p:cNvGrpSpPr/>
            <p:nvPr/>
          </p:nvGrpSpPr>
          <p:grpSpPr>
            <a:xfrm>
              <a:off x="920757" y="2519643"/>
              <a:ext cx="2146691" cy="4289856"/>
              <a:chOff x="920757" y="2519643"/>
              <a:chExt cx="2146691" cy="4289856"/>
            </a:xfrm>
          </p:grpSpPr>
          <p:grpSp>
            <p:nvGrpSpPr>
              <p:cNvPr id="42" name="Skupina 41">
                <a:extLst>
                  <a:ext uri="{FF2B5EF4-FFF2-40B4-BE49-F238E27FC236}">
                    <a16:creationId xmlns:a16="http://schemas.microsoft.com/office/drawing/2014/main" id="{8EAD6CB6-37E8-93BE-DC5B-5A9C2B0821F9}"/>
                  </a:ext>
                </a:extLst>
              </p:cNvPr>
              <p:cNvGrpSpPr/>
              <p:nvPr/>
            </p:nvGrpSpPr>
            <p:grpSpPr>
              <a:xfrm>
                <a:off x="991251" y="2565099"/>
                <a:ext cx="2076197" cy="4244400"/>
                <a:chOff x="991251" y="2565103"/>
                <a:chExt cx="2076197" cy="4244400"/>
              </a:xfrm>
            </p:grpSpPr>
            <p:grpSp>
              <p:nvGrpSpPr>
                <p:cNvPr id="38" name="Skupina 37">
                  <a:extLst>
                    <a:ext uri="{FF2B5EF4-FFF2-40B4-BE49-F238E27FC236}">
                      <a16:creationId xmlns:a16="http://schemas.microsoft.com/office/drawing/2014/main" id="{84C7429F-247A-1F10-4595-2330735AB936}"/>
                    </a:ext>
                  </a:extLst>
                </p:cNvPr>
                <p:cNvGrpSpPr/>
                <p:nvPr/>
              </p:nvGrpSpPr>
              <p:grpSpPr>
                <a:xfrm>
                  <a:off x="991251" y="2565103"/>
                  <a:ext cx="2076197" cy="4244400"/>
                  <a:chOff x="3027089" y="2608233"/>
                  <a:chExt cx="2076197" cy="4244400"/>
                </a:xfrm>
              </p:grpSpPr>
              <p:pic>
                <p:nvPicPr>
                  <p:cNvPr id="36" name="Obrázek 35">
                    <a:extLst>
                      <a:ext uri="{FF2B5EF4-FFF2-40B4-BE49-F238E27FC236}">
                        <a16:creationId xmlns:a16="http://schemas.microsoft.com/office/drawing/2014/main" id="{B782B8CE-D4EF-5AFA-077B-0C93103D1E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3613" b="4393"/>
                  <a:stretch>
                    <a:fillRect/>
                  </a:stretch>
                </p:blipFill>
                <p:spPr>
                  <a:xfrm>
                    <a:off x="3027089" y="2608233"/>
                    <a:ext cx="2076197" cy="4244400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37" name="Obrázek 36">
                    <a:extLst>
                      <a:ext uri="{FF2B5EF4-FFF2-40B4-BE49-F238E27FC236}">
                        <a16:creationId xmlns:a16="http://schemas.microsoft.com/office/drawing/2014/main" id="{F2710178-FF47-76E3-EEF5-EC2C2D7875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45609" b="24849"/>
                  <a:stretch>
                    <a:fillRect/>
                  </a:stretch>
                </p:blipFill>
                <p:spPr>
                  <a:xfrm>
                    <a:off x="3027089" y="3321330"/>
                    <a:ext cx="2071426" cy="136297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41" name="Obdélník 40">
                  <a:extLst>
                    <a:ext uri="{FF2B5EF4-FFF2-40B4-BE49-F238E27FC236}">
                      <a16:creationId xmlns:a16="http://schemas.microsoft.com/office/drawing/2014/main" id="{0C995CC5-D88C-C3CB-CFD6-E7E23FFB5E1A}"/>
                    </a:ext>
                  </a:extLst>
                </p:cNvPr>
                <p:cNvSpPr/>
                <p:nvPr/>
              </p:nvSpPr>
              <p:spPr>
                <a:xfrm>
                  <a:off x="1025060" y="5891842"/>
                  <a:ext cx="2002810" cy="36487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D86BB9C6-1AAA-EE1F-AA00-D10E7D25F5CD}"/>
                  </a:ext>
                </a:extLst>
              </p:cNvPr>
              <p:cNvSpPr txBox="1"/>
              <p:nvPr/>
            </p:nvSpPr>
            <p:spPr>
              <a:xfrm>
                <a:off x="920757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</a:p>
            </p:txBody>
          </p:sp>
        </p:grpSp>
        <p:grpSp>
          <p:nvGrpSpPr>
            <p:cNvPr id="86" name="Skupina 85">
              <a:extLst>
                <a:ext uri="{FF2B5EF4-FFF2-40B4-BE49-F238E27FC236}">
                  <a16:creationId xmlns:a16="http://schemas.microsoft.com/office/drawing/2014/main" id="{7A8F4ED8-0674-194B-5F07-CF88304CC699}"/>
                </a:ext>
              </a:extLst>
            </p:cNvPr>
            <p:cNvGrpSpPr/>
            <p:nvPr/>
          </p:nvGrpSpPr>
          <p:grpSpPr>
            <a:xfrm>
              <a:off x="3098333" y="2519643"/>
              <a:ext cx="2176369" cy="4289856"/>
              <a:chOff x="3098333" y="2519643"/>
              <a:chExt cx="2176369" cy="4289856"/>
            </a:xfrm>
          </p:grpSpPr>
          <p:grpSp>
            <p:nvGrpSpPr>
              <p:cNvPr id="40" name="Skupina 39">
                <a:extLst>
                  <a:ext uri="{FF2B5EF4-FFF2-40B4-BE49-F238E27FC236}">
                    <a16:creationId xmlns:a16="http://schemas.microsoft.com/office/drawing/2014/main" id="{9D4FE830-B3D4-7B2A-93CD-B197E84B1A55}"/>
                  </a:ext>
                </a:extLst>
              </p:cNvPr>
              <p:cNvGrpSpPr/>
              <p:nvPr/>
            </p:nvGrpSpPr>
            <p:grpSpPr>
              <a:xfrm>
                <a:off x="3175988" y="2565099"/>
                <a:ext cx="2098714" cy="4244400"/>
                <a:chOff x="989066" y="2565103"/>
                <a:chExt cx="2098714" cy="4244400"/>
              </a:xfrm>
            </p:grpSpPr>
            <p:pic>
              <p:nvPicPr>
                <p:cNvPr id="34" name="Obrázek 33">
                  <a:extLst>
                    <a:ext uri="{FF2B5EF4-FFF2-40B4-BE49-F238E27FC236}">
                      <a16:creationId xmlns:a16="http://schemas.microsoft.com/office/drawing/2014/main" id="{8510BBAC-59E4-F082-6823-946E7AFB3E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t="3709" b="5284"/>
                <a:stretch>
                  <a:fillRect/>
                </a:stretch>
              </p:blipFill>
              <p:spPr>
                <a:xfrm>
                  <a:off x="989066" y="2565103"/>
                  <a:ext cx="2098714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39" name="Ovál 38">
                  <a:extLst>
                    <a:ext uri="{FF2B5EF4-FFF2-40B4-BE49-F238E27FC236}">
                      <a16:creationId xmlns:a16="http://schemas.microsoft.com/office/drawing/2014/main" id="{E564F9F3-F8E8-3235-D3A8-775780D441A4}"/>
                    </a:ext>
                  </a:extLst>
                </p:cNvPr>
                <p:cNvSpPr/>
                <p:nvPr/>
              </p:nvSpPr>
              <p:spPr>
                <a:xfrm>
                  <a:off x="2725948" y="3394496"/>
                  <a:ext cx="335954" cy="33595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84C57CAF-2CE6-4887-45EB-2CAC79DCCE9E}"/>
                  </a:ext>
                </a:extLst>
              </p:cNvPr>
              <p:cNvSpPr txBox="1"/>
              <p:nvPr/>
            </p:nvSpPr>
            <p:spPr>
              <a:xfrm>
                <a:off x="3098333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</a:t>
                </a:r>
              </a:p>
            </p:txBody>
          </p:sp>
        </p:grpSp>
        <p:grpSp>
          <p:nvGrpSpPr>
            <p:cNvPr id="85" name="Skupina 84">
              <a:extLst>
                <a:ext uri="{FF2B5EF4-FFF2-40B4-BE49-F238E27FC236}">
                  <a16:creationId xmlns:a16="http://schemas.microsoft.com/office/drawing/2014/main" id="{84464DB1-0708-1A37-3FB7-43F7C9826E04}"/>
                </a:ext>
              </a:extLst>
            </p:cNvPr>
            <p:cNvGrpSpPr/>
            <p:nvPr/>
          </p:nvGrpSpPr>
          <p:grpSpPr>
            <a:xfrm>
              <a:off x="5306764" y="2519643"/>
              <a:ext cx="2171808" cy="4289856"/>
              <a:chOff x="5306764" y="2519643"/>
              <a:chExt cx="2171808" cy="4289856"/>
            </a:xfrm>
          </p:grpSpPr>
          <p:grpSp>
            <p:nvGrpSpPr>
              <p:cNvPr id="45" name="Skupina 44">
                <a:extLst>
                  <a:ext uri="{FF2B5EF4-FFF2-40B4-BE49-F238E27FC236}">
                    <a16:creationId xmlns:a16="http://schemas.microsoft.com/office/drawing/2014/main" id="{E08157C1-3F7C-4A64-2007-8EC00C2A26E0}"/>
                  </a:ext>
                </a:extLst>
              </p:cNvPr>
              <p:cNvGrpSpPr/>
              <p:nvPr/>
            </p:nvGrpSpPr>
            <p:grpSpPr>
              <a:xfrm>
                <a:off x="5383242" y="2565099"/>
                <a:ext cx="2095330" cy="4244400"/>
                <a:chOff x="5385884" y="2565103"/>
                <a:chExt cx="2095330" cy="4244400"/>
              </a:xfrm>
            </p:grpSpPr>
            <p:pic>
              <p:nvPicPr>
                <p:cNvPr id="33" name="Obrázek 32">
                  <a:extLst>
                    <a:ext uri="{FF2B5EF4-FFF2-40B4-BE49-F238E27FC236}">
                      <a16:creationId xmlns:a16="http://schemas.microsoft.com/office/drawing/2014/main" id="{30B70F08-1D9B-6F39-1EB6-2988E8835C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3709" b="4906"/>
                <a:stretch>
                  <a:fillRect/>
                </a:stretch>
              </p:blipFill>
              <p:spPr>
                <a:xfrm>
                  <a:off x="5385884" y="2565103"/>
                  <a:ext cx="2090047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44" name="Ovál 43">
                  <a:extLst>
                    <a:ext uri="{FF2B5EF4-FFF2-40B4-BE49-F238E27FC236}">
                      <a16:creationId xmlns:a16="http://schemas.microsoft.com/office/drawing/2014/main" id="{49B67523-AEAA-807E-E25C-9B75F2BFF1EA}"/>
                    </a:ext>
                  </a:extLst>
                </p:cNvPr>
                <p:cNvSpPr/>
                <p:nvPr/>
              </p:nvSpPr>
              <p:spPr>
                <a:xfrm>
                  <a:off x="7145260" y="3765832"/>
                  <a:ext cx="335954" cy="33595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3" name="TextovéPole 62">
                <a:extLst>
                  <a:ext uri="{FF2B5EF4-FFF2-40B4-BE49-F238E27FC236}">
                    <a16:creationId xmlns:a16="http://schemas.microsoft.com/office/drawing/2014/main" id="{26180BED-726B-D6C6-F0B3-7E6F5DC90EBA}"/>
                  </a:ext>
                </a:extLst>
              </p:cNvPr>
              <p:cNvSpPr txBox="1"/>
              <p:nvPr/>
            </p:nvSpPr>
            <p:spPr>
              <a:xfrm>
                <a:off x="5306764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</a:t>
                </a:r>
              </a:p>
            </p:txBody>
          </p:sp>
        </p:grpSp>
        <p:grpSp>
          <p:nvGrpSpPr>
            <p:cNvPr id="84" name="Skupina 83">
              <a:extLst>
                <a:ext uri="{FF2B5EF4-FFF2-40B4-BE49-F238E27FC236}">
                  <a16:creationId xmlns:a16="http://schemas.microsoft.com/office/drawing/2014/main" id="{F9735280-923E-7340-676D-C1C1C15FF317}"/>
                </a:ext>
              </a:extLst>
            </p:cNvPr>
            <p:cNvGrpSpPr/>
            <p:nvPr/>
          </p:nvGrpSpPr>
          <p:grpSpPr>
            <a:xfrm>
              <a:off x="9705472" y="2519643"/>
              <a:ext cx="2209613" cy="4289860"/>
              <a:chOff x="9705472" y="2519643"/>
              <a:chExt cx="2209613" cy="4289860"/>
            </a:xfrm>
          </p:grpSpPr>
          <p:pic>
            <p:nvPicPr>
              <p:cNvPr id="32" name="Obrázek 31">
                <a:extLst>
                  <a:ext uri="{FF2B5EF4-FFF2-40B4-BE49-F238E27FC236}">
                    <a16:creationId xmlns:a16="http://schemas.microsoft.com/office/drawing/2014/main" id="{7D10FD87-F129-DC49-CE0D-67698D3F6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4654" b="5283"/>
              <a:stretch>
                <a:fillRect/>
              </a:stretch>
            </p:blipFill>
            <p:spPr>
              <a:xfrm>
                <a:off x="9794367" y="2565103"/>
                <a:ext cx="2120718" cy="4244400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47" name="Obdélník 46">
                <a:extLst>
                  <a:ext uri="{FF2B5EF4-FFF2-40B4-BE49-F238E27FC236}">
                    <a16:creationId xmlns:a16="http://schemas.microsoft.com/office/drawing/2014/main" id="{76AA6667-1E9F-63F2-E133-30735AC02C94}"/>
                  </a:ext>
                </a:extLst>
              </p:cNvPr>
              <p:cNvSpPr/>
              <p:nvPr/>
            </p:nvSpPr>
            <p:spPr>
              <a:xfrm>
                <a:off x="9839864" y="3704572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8" name="Obdélník 47">
                <a:extLst>
                  <a:ext uri="{FF2B5EF4-FFF2-40B4-BE49-F238E27FC236}">
                    <a16:creationId xmlns:a16="http://schemas.microsoft.com/office/drawing/2014/main" id="{A0358207-F51C-152E-2E13-6EB1FA7D8099}"/>
                  </a:ext>
                </a:extLst>
              </p:cNvPr>
              <p:cNvSpPr/>
              <p:nvPr/>
            </p:nvSpPr>
            <p:spPr>
              <a:xfrm>
                <a:off x="9848490" y="4100543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2" name="Obdélník 51">
                <a:extLst>
                  <a:ext uri="{FF2B5EF4-FFF2-40B4-BE49-F238E27FC236}">
                    <a16:creationId xmlns:a16="http://schemas.microsoft.com/office/drawing/2014/main" id="{DD3E293B-739D-7D07-7EDF-63AF931F7B55}"/>
                  </a:ext>
                </a:extLst>
              </p:cNvPr>
              <p:cNvSpPr/>
              <p:nvPr/>
            </p:nvSpPr>
            <p:spPr>
              <a:xfrm>
                <a:off x="9848490" y="6389717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3" name="TextovéPole 52">
                <a:extLst>
                  <a:ext uri="{FF2B5EF4-FFF2-40B4-BE49-F238E27FC236}">
                    <a16:creationId xmlns:a16="http://schemas.microsoft.com/office/drawing/2014/main" id="{16F9BE14-5BEC-CAB9-2F07-720F21FAD8C2}"/>
                  </a:ext>
                </a:extLst>
              </p:cNvPr>
              <p:cNvSpPr txBox="1"/>
              <p:nvPr/>
            </p:nvSpPr>
            <p:spPr>
              <a:xfrm>
                <a:off x="9848491" y="4687303"/>
                <a:ext cx="199418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Zadáte uživatelské jméno a heslo, které obdržíte na začátku školního roku a dáte uložit.</a:t>
                </a:r>
              </a:p>
            </p:txBody>
          </p:sp>
          <p:sp>
            <p:nvSpPr>
              <p:cNvPr id="55" name="Obdélník 54">
                <a:extLst>
                  <a:ext uri="{FF2B5EF4-FFF2-40B4-BE49-F238E27FC236}">
                    <a16:creationId xmlns:a16="http://schemas.microsoft.com/office/drawing/2014/main" id="{610D0DE6-1CBD-33B2-2C40-B574ED9F459B}"/>
                  </a:ext>
                </a:extLst>
              </p:cNvPr>
              <p:cNvSpPr/>
              <p:nvPr/>
            </p:nvSpPr>
            <p:spPr>
              <a:xfrm>
                <a:off x="9903649" y="5569303"/>
                <a:ext cx="586072" cy="27892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57" name="Přímá spojnice se šipkou 56">
                <a:extLst>
                  <a:ext uri="{FF2B5EF4-FFF2-40B4-BE49-F238E27FC236}">
                    <a16:creationId xmlns:a16="http://schemas.microsoft.com/office/drawing/2014/main" id="{01FD5890-DBA1-B448-4C2B-7F808C121D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44751" y="5848228"/>
                <a:ext cx="0" cy="7153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ovéPole 64">
                <a:extLst>
                  <a:ext uri="{FF2B5EF4-FFF2-40B4-BE49-F238E27FC236}">
                    <a16:creationId xmlns:a16="http://schemas.microsoft.com/office/drawing/2014/main" id="{2C25D21B-1ACC-15CA-D3ED-D0C02990DDB7}"/>
                  </a:ext>
                </a:extLst>
              </p:cNvPr>
              <p:cNvSpPr txBox="1"/>
              <p:nvPr/>
            </p:nvSpPr>
            <p:spPr>
              <a:xfrm>
                <a:off x="9705472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</a:t>
                </a:r>
              </a:p>
            </p:txBody>
          </p:sp>
        </p:grpSp>
        <p:grpSp>
          <p:nvGrpSpPr>
            <p:cNvPr id="83" name="Skupina 82">
              <a:extLst>
                <a:ext uri="{FF2B5EF4-FFF2-40B4-BE49-F238E27FC236}">
                  <a16:creationId xmlns:a16="http://schemas.microsoft.com/office/drawing/2014/main" id="{06585A76-CA43-55FD-D1D3-3F390FDB8DAA}"/>
                </a:ext>
              </a:extLst>
            </p:cNvPr>
            <p:cNvGrpSpPr/>
            <p:nvPr/>
          </p:nvGrpSpPr>
          <p:grpSpPr>
            <a:xfrm>
              <a:off x="7513429" y="2519642"/>
              <a:ext cx="2172396" cy="4289857"/>
              <a:chOff x="7513429" y="2519642"/>
              <a:chExt cx="2172396" cy="4289857"/>
            </a:xfrm>
          </p:grpSpPr>
          <p:grpSp>
            <p:nvGrpSpPr>
              <p:cNvPr id="82" name="Skupina 81">
                <a:extLst>
                  <a:ext uri="{FF2B5EF4-FFF2-40B4-BE49-F238E27FC236}">
                    <a16:creationId xmlns:a16="http://schemas.microsoft.com/office/drawing/2014/main" id="{47F9B26B-6FF3-9572-9A46-50E75E2FD2CE}"/>
                  </a:ext>
                </a:extLst>
              </p:cNvPr>
              <p:cNvGrpSpPr/>
              <p:nvPr/>
            </p:nvGrpSpPr>
            <p:grpSpPr>
              <a:xfrm>
                <a:off x="7513429" y="2519642"/>
                <a:ext cx="2172396" cy="4289857"/>
                <a:chOff x="7513429" y="2519642"/>
                <a:chExt cx="2172396" cy="4289857"/>
              </a:xfrm>
            </p:grpSpPr>
            <p:pic>
              <p:nvPicPr>
                <p:cNvPr id="19" name="Obrázek 18">
                  <a:extLst>
                    <a:ext uri="{FF2B5EF4-FFF2-40B4-BE49-F238E27FC236}">
                      <a16:creationId xmlns:a16="http://schemas.microsoft.com/office/drawing/2014/main" id="{2DBE4A95-1D4D-61F4-CFA4-5961D8F56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t="3709" b="5284"/>
                <a:stretch>
                  <a:fillRect/>
                </a:stretch>
              </p:blipFill>
              <p:spPr>
                <a:xfrm>
                  <a:off x="7587112" y="2565099"/>
                  <a:ext cx="2098713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80" name="TextovéPole 79">
                  <a:extLst>
                    <a:ext uri="{FF2B5EF4-FFF2-40B4-BE49-F238E27FC236}">
                      <a16:creationId xmlns:a16="http://schemas.microsoft.com/office/drawing/2014/main" id="{FFB45290-CCF5-60C5-A36B-453FCD7DB0B5}"/>
                    </a:ext>
                  </a:extLst>
                </p:cNvPr>
                <p:cNvSpPr txBox="1"/>
                <p:nvPr/>
              </p:nvSpPr>
              <p:spPr>
                <a:xfrm>
                  <a:off x="7513429" y="2519642"/>
                  <a:ext cx="29046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1000" b="1" dirty="0">
                      <a:solidFill>
                        <a:srgbClr val="12018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4.</a:t>
                  </a:r>
                </a:p>
              </p:txBody>
            </p:sp>
          </p:grpSp>
          <p:sp>
            <p:nvSpPr>
              <p:cNvPr id="50" name="Obdélník 49">
                <a:extLst>
                  <a:ext uri="{FF2B5EF4-FFF2-40B4-BE49-F238E27FC236}">
                    <a16:creationId xmlns:a16="http://schemas.microsoft.com/office/drawing/2014/main" id="{7E232FC2-ACF4-BAFB-7235-C429F2F1CCB9}"/>
                  </a:ext>
                </a:extLst>
              </p:cNvPr>
              <p:cNvSpPr/>
              <p:nvPr/>
            </p:nvSpPr>
            <p:spPr>
              <a:xfrm>
                <a:off x="7643762" y="3394492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5947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ABEBF-2796-22F3-356E-3C4B0652A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D978188-E9CD-717F-D852-EB3F6970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8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E96A69C-B24C-E365-13BF-D51295B4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229696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omlouvání absence</a:t>
            </a:r>
            <a:r>
              <a:rPr lang="cs-CZ" sz="1800" dirty="0"/>
              <a:t>:</a:t>
            </a:r>
            <a:br>
              <a:rPr lang="cs-CZ" sz="1800" dirty="0"/>
            </a:br>
            <a:br>
              <a:rPr lang="cs-CZ" sz="1800" dirty="0"/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DD88CC-F845-07BD-1545-8159C339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82" y="789279"/>
            <a:ext cx="1256553" cy="1168559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D2BA6B2C-3DFB-5DC1-CC23-7ABF9EF406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13" t="86918" b="8698"/>
          <a:stretch>
            <a:fillRect/>
          </a:stretch>
        </p:blipFill>
        <p:spPr>
          <a:xfrm>
            <a:off x="5714733" y="2378612"/>
            <a:ext cx="1067869" cy="180972"/>
          </a:xfrm>
          <a:prstGeom prst="rect">
            <a:avLst/>
          </a:prstGeom>
        </p:spPr>
      </p:pic>
      <p:grpSp>
        <p:nvGrpSpPr>
          <p:cNvPr id="114" name="Skupina 113">
            <a:extLst>
              <a:ext uri="{FF2B5EF4-FFF2-40B4-BE49-F238E27FC236}">
                <a16:creationId xmlns:a16="http://schemas.microsoft.com/office/drawing/2014/main" id="{1DAC9C68-C16E-2894-0AD6-ED4C0E28D9D0}"/>
              </a:ext>
            </a:extLst>
          </p:cNvPr>
          <p:cNvGrpSpPr/>
          <p:nvPr/>
        </p:nvGrpSpPr>
        <p:grpSpPr>
          <a:xfrm>
            <a:off x="920062" y="2527393"/>
            <a:ext cx="10851728" cy="4272397"/>
            <a:chOff x="920062" y="2527393"/>
            <a:chExt cx="10851728" cy="4272397"/>
          </a:xfrm>
        </p:grpSpPr>
        <p:grpSp>
          <p:nvGrpSpPr>
            <p:cNvPr id="108" name="Skupina 107">
              <a:extLst>
                <a:ext uri="{FF2B5EF4-FFF2-40B4-BE49-F238E27FC236}">
                  <a16:creationId xmlns:a16="http://schemas.microsoft.com/office/drawing/2014/main" id="{5D11F8F4-1506-8A1A-91ED-0076E887C29D}"/>
                </a:ext>
              </a:extLst>
            </p:cNvPr>
            <p:cNvGrpSpPr/>
            <p:nvPr/>
          </p:nvGrpSpPr>
          <p:grpSpPr>
            <a:xfrm>
              <a:off x="999182" y="2578977"/>
              <a:ext cx="10772608" cy="4220813"/>
              <a:chOff x="999182" y="2197240"/>
              <a:chExt cx="10772608" cy="4220813"/>
            </a:xfrm>
          </p:grpSpPr>
          <p:grpSp>
            <p:nvGrpSpPr>
              <p:cNvPr id="95" name="Skupina 94">
                <a:extLst>
                  <a:ext uri="{FF2B5EF4-FFF2-40B4-BE49-F238E27FC236}">
                    <a16:creationId xmlns:a16="http://schemas.microsoft.com/office/drawing/2014/main" id="{3DAAD04E-B4EC-E87B-93D1-C70F21CD9DC0}"/>
                  </a:ext>
                </a:extLst>
              </p:cNvPr>
              <p:cNvGrpSpPr/>
              <p:nvPr/>
            </p:nvGrpSpPr>
            <p:grpSpPr>
              <a:xfrm>
                <a:off x="999182" y="2197240"/>
                <a:ext cx="2077200" cy="4220813"/>
                <a:chOff x="999182" y="2197240"/>
                <a:chExt cx="2077200" cy="4220813"/>
              </a:xfrm>
            </p:grpSpPr>
            <p:grpSp>
              <p:nvGrpSpPr>
                <p:cNvPr id="30" name="Skupina 29">
                  <a:extLst>
                    <a:ext uri="{FF2B5EF4-FFF2-40B4-BE49-F238E27FC236}">
                      <a16:creationId xmlns:a16="http://schemas.microsoft.com/office/drawing/2014/main" id="{AC4F1286-CA62-E386-0D0C-BEA339A9E8BE}"/>
                    </a:ext>
                  </a:extLst>
                </p:cNvPr>
                <p:cNvGrpSpPr/>
                <p:nvPr/>
              </p:nvGrpSpPr>
              <p:grpSpPr>
                <a:xfrm>
                  <a:off x="999182" y="2197240"/>
                  <a:ext cx="2077200" cy="4220813"/>
                  <a:chOff x="999182" y="2197240"/>
                  <a:chExt cx="2077200" cy="4220813"/>
                </a:xfrm>
              </p:grpSpPr>
              <p:pic>
                <p:nvPicPr>
                  <p:cNvPr id="16" name="Obrázek 15">
                    <a:extLst>
                      <a:ext uri="{FF2B5EF4-FFF2-40B4-BE49-F238E27FC236}">
                        <a16:creationId xmlns:a16="http://schemas.microsoft.com/office/drawing/2014/main" id="{68FDD418-9484-92EC-CE76-75736EC271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2975" b="5586"/>
                  <a:stretch>
                    <a:fillRect/>
                  </a:stretch>
                </p:blipFill>
                <p:spPr>
                  <a:xfrm>
                    <a:off x="999182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29" name="Obrázek 28">
                    <a:extLst>
                      <a:ext uri="{FF2B5EF4-FFF2-40B4-BE49-F238E27FC236}">
                        <a16:creationId xmlns:a16="http://schemas.microsoft.com/office/drawing/2014/main" id="{E510430A-7CE8-2C23-44DE-60E78586C7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613144" y="2747474"/>
                    <a:ext cx="1194127" cy="20236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5" name="Ovál 34">
                  <a:extLst>
                    <a:ext uri="{FF2B5EF4-FFF2-40B4-BE49-F238E27FC236}">
                      <a16:creationId xmlns:a16="http://schemas.microsoft.com/office/drawing/2014/main" id="{2654A890-4183-0D15-2310-867AD43E9F88}"/>
                    </a:ext>
                  </a:extLst>
                </p:cNvPr>
                <p:cNvSpPr/>
                <p:nvPr/>
              </p:nvSpPr>
              <p:spPr>
                <a:xfrm>
                  <a:off x="1078808" y="2999551"/>
                  <a:ext cx="646452" cy="64645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6" name="Skupina 95">
                <a:extLst>
                  <a:ext uri="{FF2B5EF4-FFF2-40B4-BE49-F238E27FC236}">
                    <a16:creationId xmlns:a16="http://schemas.microsoft.com/office/drawing/2014/main" id="{0D21998A-12E4-2B43-D99A-5AAB699463A4}"/>
                  </a:ext>
                </a:extLst>
              </p:cNvPr>
              <p:cNvGrpSpPr/>
              <p:nvPr/>
            </p:nvGrpSpPr>
            <p:grpSpPr>
              <a:xfrm>
                <a:off x="3150530" y="2197240"/>
                <a:ext cx="2077200" cy="4220813"/>
                <a:chOff x="3150530" y="2197240"/>
                <a:chExt cx="2077200" cy="4220813"/>
              </a:xfrm>
            </p:grpSpPr>
            <p:grpSp>
              <p:nvGrpSpPr>
                <p:cNvPr id="56" name="Skupina 55">
                  <a:extLst>
                    <a:ext uri="{FF2B5EF4-FFF2-40B4-BE49-F238E27FC236}">
                      <a16:creationId xmlns:a16="http://schemas.microsoft.com/office/drawing/2014/main" id="{E56C338F-40E0-4190-8DB2-AF08CBF9727C}"/>
                    </a:ext>
                  </a:extLst>
                </p:cNvPr>
                <p:cNvGrpSpPr/>
                <p:nvPr/>
              </p:nvGrpSpPr>
              <p:grpSpPr>
                <a:xfrm>
                  <a:off x="3150530" y="2197240"/>
                  <a:ext cx="2077200" cy="4220813"/>
                  <a:chOff x="3150530" y="2197240"/>
                  <a:chExt cx="2077200" cy="4220813"/>
                </a:xfrm>
              </p:grpSpPr>
              <p:pic>
                <p:nvPicPr>
                  <p:cNvPr id="25" name="Obrázek 24">
                    <a:extLst>
                      <a:ext uri="{FF2B5EF4-FFF2-40B4-BE49-F238E27FC236}">
                        <a16:creationId xmlns:a16="http://schemas.microsoft.com/office/drawing/2014/main" id="{04CEAEB2-D881-AC3C-B3CC-E83015EE23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t="2975" b="5586"/>
                  <a:stretch>
                    <a:fillRect/>
                  </a:stretch>
                </p:blipFill>
                <p:spPr>
                  <a:xfrm>
                    <a:off x="3150530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51" name="Obrázek 50">
                    <a:extLst>
                      <a:ext uri="{FF2B5EF4-FFF2-40B4-BE49-F238E27FC236}">
                        <a16:creationId xmlns:a16="http://schemas.microsoft.com/office/drawing/2014/main" id="{56B00549-62BF-AF43-652E-B15592F4B1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3574814" y="2389701"/>
                    <a:ext cx="1067869" cy="18097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5" name="Ovál 74">
                  <a:extLst>
                    <a:ext uri="{FF2B5EF4-FFF2-40B4-BE49-F238E27FC236}">
                      <a16:creationId xmlns:a16="http://schemas.microsoft.com/office/drawing/2014/main" id="{7FC93BCF-BA56-BFE2-369E-DC49109AC4B0}"/>
                    </a:ext>
                  </a:extLst>
                </p:cNvPr>
                <p:cNvSpPr/>
                <p:nvPr/>
              </p:nvSpPr>
              <p:spPr>
                <a:xfrm>
                  <a:off x="4779035" y="5986730"/>
                  <a:ext cx="423717" cy="42371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7" name="Skupina 96">
                <a:extLst>
                  <a:ext uri="{FF2B5EF4-FFF2-40B4-BE49-F238E27FC236}">
                    <a16:creationId xmlns:a16="http://schemas.microsoft.com/office/drawing/2014/main" id="{37A7ACF8-5210-0D4B-42C6-A252E1D7B089}"/>
                  </a:ext>
                </a:extLst>
              </p:cNvPr>
              <p:cNvGrpSpPr/>
              <p:nvPr/>
            </p:nvGrpSpPr>
            <p:grpSpPr>
              <a:xfrm>
                <a:off x="5301878" y="2197240"/>
                <a:ext cx="2077200" cy="4220813"/>
                <a:chOff x="5301878" y="2197240"/>
                <a:chExt cx="2077200" cy="4220813"/>
              </a:xfrm>
            </p:grpSpPr>
            <p:pic>
              <p:nvPicPr>
                <p:cNvPr id="23" name="Obrázek 22">
                  <a:extLst>
                    <a:ext uri="{FF2B5EF4-FFF2-40B4-BE49-F238E27FC236}">
                      <a16:creationId xmlns:a16="http://schemas.microsoft.com/office/drawing/2014/main" id="{3CB64F78-DFFD-B22E-CBB6-A975037B0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2975" b="5586"/>
                <a:stretch>
                  <a:fillRect/>
                </a:stretch>
              </p:blipFill>
              <p:spPr>
                <a:xfrm>
                  <a:off x="5301878" y="2197240"/>
                  <a:ext cx="2077200" cy="4220813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76" name="Ovál 75">
                  <a:extLst>
                    <a:ext uri="{FF2B5EF4-FFF2-40B4-BE49-F238E27FC236}">
                      <a16:creationId xmlns:a16="http://schemas.microsoft.com/office/drawing/2014/main" id="{48557B9E-A319-E3A3-9B9C-9A2993085A86}"/>
                    </a:ext>
                  </a:extLst>
                </p:cNvPr>
                <p:cNvSpPr/>
                <p:nvPr/>
              </p:nvSpPr>
              <p:spPr>
                <a:xfrm>
                  <a:off x="7155588" y="2596551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0" name="Skupina 99">
                <a:extLst>
                  <a:ext uri="{FF2B5EF4-FFF2-40B4-BE49-F238E27FC236}">
                    <a16:creationId xmlns:a16="http://schemas.microsoft.com/office/drawing/2014/main" id="{45CA27B8-5BA2-F063-17D6-305DF608B20F}"/>
                  </a:ext>
                </a:extLst>
              </p:cNvPr>
              <p:cNvGrpSpPr/>
              <p:nvPr/>
            </p:nvGrpSpPr>
            <p:grpSpPr>
              <a:xfrm>
                <a:off x="7453226" y="2197240"/>
                <a:ext cx="2077200" cy="4220813"/>
                <a:chOff x="7453226" y="2197240"/>
                <a:chExt cx="2077200" cy="4220813"/>
              </a:xfrm>
            </p:grpSpPr>
            <p:grpSp>
              <p:nvGrpSpPr>
                <p:cNvPr id="60" name="Skupina 59">
                  <a:extLst>
                    <a:ext uri="{FF2B5EF4-FFF2-40B4-BE49-F238E27FC236}">
                      <a16:creationId xmlns:a16="http://schemas.microsoft.com/office/drawing/2014/main" id="{E45BD778-2EF5-5D10-C01C-1365262352C7}"/>
                    </a:ext>
                  </a:extLst>
                </p:cNvPr>
                <p:cNvGrpSpPr/>
                <p:nvPr/>
              </p:nvGrpSpPr>
              <p:grpSpPr>
                <a:xfrm>
                  <a:off x="7453226" y="2197240"/>
                  <a:ext cx="2077200" cy="4220813"/>
                  <a:chOff x="7453226" y="2197240"/>
                  <a:chExt cx="2077200" cy="4220813"/>
                </a:xfrm>
              </p:grpSpPr>
              <p:pic>
                <p:nvPicPr>
                  <p:cNvPr id="21" name="Obrázek 20">
                    <a:extLst>
                      <a:ext uri="{FF2B5EF4-FFF2-40B4-BE49-F238E27FC236}">
                        <a16:creationId xmlns:a16="http://schemas.microsoft.com/office/drawing/2014/main" id="{5C564F23-5E14-E25A-9769-D17279412C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rcRect t="2975" b="5586"/>
                  <a:stretch>
                    <a:fillRect/>
                  </a:stretch>
                </p:blipFill>
                <p:spPr>
                  <a:xfrm>
                    <a:off x="7453226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58" name="Obrázek 57">
                    <a:extLst>
                      <a:ext uri="{FF2B5EF4-FFF2-40B4-BE49-F238E27FC236}">
                        <a16:creationId xmlns:a16="http://schemas.microsoft.com/office/drawing/2014/main" id="{76F70A72-EF6E-7E84-C319-C2555387DE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7668771" y="2982299"/>
                    <a:ext cx="523431" cy="88706"/>
                  </a:xfrm>
                  <a:prstGeom prst="rect">
                    <a:avLst/>
                  </a:prstGeom>
                </p:spPr>
              </p:pic>
              <p:pic>
                <p:nvPicPr>
                  <p:cNvPr id="59" name="Obrázek 58">
                    <a:extLst>
                      <a:ext uri="{FF2B5EF4-FFF2-40B4-BE49-F238E27FC236}">
                        <a16:creationId xmlns:a16="http://schemas.microsoft.com/office/drawing/2014/main" id="{57C55A6D-EC16-8434-0522-38C2749851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8674581" y="2982299"/>
                    <a:ext cx="523431" cy="8870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9" name="Obdélník 98">
                  <a:extLst>
                    <a:ext uri="{FF2B5EF4-FFF2-40B4-BE49-F238E27FC236}">
                      <a16:creationId xmlns:a16="http://schemas.microsoft.com/office/drawing/2014/main" id="{01B52345-068D-80E3-2663-A5D81857DA95}"/>
                    </a:ext>
                  </a:extLst>
                </p:cNvPr>
                <p:cNvSpPr/>
                <p:nvPr/>
              </p:nvSpPr>
              <p:spPr>
                <a:xfrm>
                  <a:off x="7558878" y="2656089"/>
                  <a:ext cx="848276" cy="1800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7" name="Skupina 106">
                <a:extLst>
                  <a:ext uri="{FF2B5EF4-FFF2-40B4-BE49-F238E27FC236}">
                    <a16:creationId xmlns:a16="http://schemas.microsoft.com/office/drawing/2014/main" id="{D2111EE6-046D-8D19-8E8C-68398DEE0A2D}"/>
                  </a:ext>
                </a:extLst>
              </p:cNvPr>
              <p:cNvGrpSpPr/>
              <p:nvPr/>
            </p:nvGrpSpPr>
            <p:grpSpPr>
              <a:xfrm>
                <a:off x="9593304" y="2197240"/>
                <a:ext cx="2178486" cy="4220813"/>
                <a:chOff x="9593304" y="2197240"/>
                <a:chExt cx="2178486" cy="4220813"/>
              </a:xfrm>
            </p:grpSpPr>
            <p:grpSp>
              <p:nvGrpSpPr>
                <p:cNvPr id="73" name="Skupina 72">
                  <a:extLst>
                    <a:ext uri="{FF2B5EF4-FFF2-40B4-BE49-F238E27FC236}">
                      <a16:creationId xmlns:a16="http://schemas.microsoft.com/office/drawing/2014/main" id="{7BFD7ED9-D677-4A95-8217-9FB7AB320C90}"/>
                    </a:ext>
                  </a:extLst>
                </p:cNvPr>
                <p:cNvGrpSpPr/>
                <p:nvPr/>
              </p:nvGrpSpPr>
              <p:grpSpPr>
                <a:xfrm>
                  <a:off x="9604574" y="2197240"/>
                  <a:ext cx="2077200" cy="4220813"/>
                  <a:chOff x="9604574" y="2197240"/>
                  <a:chExt cx="2077200" cy="4220813"/>
                </a:xfrm>
              </p:grpSpPr>
              <p:pic>
                <p:nvPicPr>
                  <p:cNvPr id="27" name="Obrázek 26">
                    <a:extLst>
                      <a:ext uri="{FF2B5EF4-FFF2-40B4-BE49-F238E27FC236}">
                        <a16:creationId xmlns:a16="http://schemas.microsoft.com/office/drawing/2014/main" id="{85341056-C409-3429-FEB6-9A636B8014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rcRect t="2975" b="5586"/>
                  <a:stretch>
                    <a:fillRect/>
                  </a:stretch>
                </p:blipFill>
                <p:spPr>
                  <a:xfrm>
                    <a:off x="9604574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64" name="Obrázek 63">
                    <a:extLst>
                      <a:ext uri="{FF2B5EF4-FFF2-40B4-BE49-F238E27FC236}">
                        <a16:creationId xmlns:a16="http://schemas.microsoft.com/office/drawing/2014/main" id="{DD2F45CE-42A4-A467-A1E3-7C80A481D7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0008803" y="2389701"/>
                    <a:ext cx="1067869" cy="180972"/>
                  </a:xfrm>
                  <a:prstGeom prst="rect">
                    <a:avLst/>
                  </a:prstGeom>
                </p:spPr>
              </p:pic>
              <p:pic>
                <p:nvPicPr>
                  <p:cNvPr id="68" name="Obrázek 67">
                    <a:extLst>
                      <a:ext uri="{FF2B5EF4-FFF2-40B4-BE49-F238E27FC236}">
                        <a16:creationId xmlns:a16="http://schemas.microsoft.com/office/drawing/2014/main" id="{836EC85F-3D36-C3B0-A880-846E27F11D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9855331" y="2977808"/>
                    <a:ext cx="549930" cy="93197"/>
                  </a:xfrm>
                  <a:prstGeom prst="rect">
                    <a:avLst/>
                  </a:prstGeom>
                </p:spPr>
              </p:pic>
              <p:pic>
                <p:nvPicPr>
                  <p:cNvPr id="69" name="Obrázek 68">
                    <a:extLst>
                      <a:ext uri="{FF2B5EF4-FFF2-40B4-BE49-F238E27FC236}">
                        <a16:creationId xmlns:a16="http://schemas.microsoft.com/office/drawing/2014/main" id="{38B22096-9943-F311-721C-13E4DA4A1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0848449" y="2990004"/>
                    <a:ext cx="549930" cy="9319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7" name="Ovál 76">
                  <a:extLst>
                    <a:ext uri="{FF2B5EF4-FFF2-40B4-BE49-F238E27FC236}">
                      <a16:creationId xmlns:a16="http://schemas.microsoft.com/office/drawing/2014/main" id="{2A91CE4F-D2C4-5F2E-F48B-D4ABB4D4601C}"/>
                    </a:ext>
                  </a:extLst>
                </p:cNvPr>
                <p:cNvSpPr/>
                <p:nvPr/>
              </p:nvSpPr>
              <p:spPr>
                <a:xfrm>
                  <a:off x="11415092" y="3262395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8" name="Ovál 77">
                  <a:extLst>
                    <a:ext uri="{FF2B5EF4-FFF2-40B4-BE49-F238E27FC236}">
                      <a16:creationId xmlns:a16="http://schemas.microsoft.com/office/drawing/2014/main" id="{6EAA94A8-05C7-87DE-9BBC-CCE1BB629A40}"/>
                    </a:ext>
                  </a:extLst>
                </p:cNvPr>
                <p:cNvSpPr/>
                <p:nvPr/>
              </p:nvSpPr>
              <p:spPr>
                <a:xfrm>
                  <a:off x="10413887" y="3588585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9" name="Ovál 78">
                  <a:extLst>
                    <a:ext uri="{FF2B5EF4-FFF2-40B4-BE49-F238E27FC236}">
                      <a16:creationId xmlns:a16="http://schemas.microsoft.com/office/drawing/2014/main" id="{131091F7-C11F-8ADB-2889-B94F9F3141C3}"/>
                    </a:ext>
                  </a:extLst>
                </p:cNvPr>
                <p:cNvSpPr/>
                <p:nvPr/>
              </p:nvSpPr>
              <p:spPr>
                <a:xfrm>
                  <a:off x="11456461" y="3588584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1" name="Ovál 80">
                  <a:extLst>
                    <a:ext uri="{FF2B5EF4-FFF2-40B4-BE49-F238E27FC236}">
                      <a16:creationId xmlns:a16="http://schemas.microsoft.com/office/drawing/2014/main" id="{ED1A8C44-830F-A57E-33DE-1324EBEFFF70}"/>
                    </a:ext>
                  </a:extLst>
                </p:cNvPr>
                <p:cNvSpPr/>
                <p:nvPr/>
              </p:nvSpPr>
              <p:spPr>
                <a:xfrm>
                  <a:off x="11380587" y="4494367"/>
                  <a:ext cx="273569" cy="273569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9" name="Ovál 88">
                  <a:extLst>
                    <a:ext uri="{FF2B5EF4-FFF2-40B4-BE49-F238E27FC236}">
                      <a16:creationId xmlns:a16="http://schemas.microsoft.com/office/drawing/2014/main" id="{F17B19C7-B534-2617-ECC7-F06738A5CFAA}"/>
                    </a:ext>
                  </a:extLst>
                </p:cNvPr>
                <p:cNvSpPr/>
                <p:nvPr/>
              </p:nvSpPr>
              <p:spPr>
                <a:xfrm>
                  <a:off x="9674172" y="4767936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91" name="Obrázek 90">
                  <a:extLst>
                    <a:ext uri="{FF2B5EF4-FFF2-40B4-BE49-F238E27FC236}">
                      <a16:creationId xmlns:a16="http://schemas.microsoft.com/office/drawing/2014/main" id="{FFD5A9A3-78C2-F625-A10D-53702B1E0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42513" t="86918" b="8698"/>
                <a:stretch>
                  <a:fillRect/>
                </a:stretch>
              </p:blipFill>
              <p:spPr>
                <a:xfrm>
                  <a:off x="9881574" y="3638393"/>
                  <a:ext cx="315572" cy="148601"/>
                </a:xfrm>
                <a:prstGeom prst="rect">
                  <a:avLst/>
                </a:prstGeom>
              </p:spPr>
            </p:pic>
            <p:pic>
              <p:nvPicPr>
                <p:cNvPr id="92" name="Obrázek 91">
                  <a:extLst>
                    <a:ext uri="{FF2B5EF4-FFF2-40B4-BE49-F238E27FC236}">
                      <a16:creationId xmlns:a16="http://schemas.microsoft.com/office/drawing/2014/main" id="{FB1B23DE-D92D-CE98-0CDE-3D901BFCAB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42513" t="86918" b="8698"/>
                <a:stretch>
                  <a:fillRect/>
                </a:stretch>
              </p:blipFill>
              <p:spPr>
                <a:xfrm>
                  <a:off x="10955406" y="3564092"/>
                  <a:ext cx="447464" cy="210708"/>
                </a:xfrm>
                <a:prstGeom prst="rect">
                  <a:avLst/>
                </a:prstGeom>
              </p:spPr>
            </p:pic>
            <p:sp>
              <p:nvSpPr>
                <p:cNvPr id="93" name="Obdélník 92">
                  <a:extLst>
                    <a:ext uri="{FF2B5EF4-FFF2-40B4-BE49-F238E27FC236}">
                      <a16:creationId xmlns:a16="http://schemas.microsoft.com/office/drawing/2014/main" id="{BDF0EADE-90F9-0F2E-BC34-2DCB4B736D42}"/>
                    </a:ext>
                  </a:extLst>
                </p:cNvPr>
                <p:cNvSpPr/>
                <p:nvPr/>
              </p:nvSpPr>
              <p:spPr>
                <a:xfrm>
                  <a:off x="9628816" y="4992981"/>
                  <a:ext cx="1658388" cy="36477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4" name="Obdélník 93">
                  <a:extLst>
                    <a:ext uri="{FF2B5EF4-FFF2-40B4-BE49-F238E27FC236}">
                      <a16:creationId xmlns:a16="http://schemas.microsoft.com/office/drawing/2014/main" id="{BFBBC40F-406B-1936-9736-0B8141BD8573}"/>
                    </a:ext>
                  </a:extLst>
                </p:cNvPr>
                <p:cNvSpPr/>
                <p:nvPr/>
              </p:nvSpPr>
              <p:spPr>
                <a:xfrm>
                  <a:off x="11325830" y="4984103"/>
                  <a:ext cx="337066" cy="36477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1" name="Obdélník 100">
                  <a:extLst>
                    <a:ext uri="{FF2B5EF4-FFF2-40B4-BE49-F238E27FC236}">
                      <a16:creationId xmlns:a16="http://schemas.microsoft.com/office/drawing/2014/main" id="{FE66E77C-563A-5863-7B89-C714C91E2EA1}"/>
                    </a:ext>
                  </a:extLst>
                </p:cNvPr>
                <p:cNvSpPr/>
                <p:nvPr/>
              </p:nvSpPr>
              <p:spPr>
                <a:xfrm>
                  <a:off x="9844853" y="2932373"/>
                  <a:ext cx="505741" cy="19841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2" name="Obdélník 101">
                  <a:extLst>
                    <a:ext uri="{FF2B5EF4-FFF2-40B4-BE49-F238E27FC236}">
                      <a16:creationId xmlns:a16="http://schemas.microsoft.com/office/drawing/2014/main" id="{A48B9ABF-9B1E-9A13-7E67-2067689A1EB7}"/>
                    </a:ext>
                  </a:extLst>
                </p:cNvPr>
                <p:cNvSpPr/>
                <p:nvPr/>
              </p:nvSpPr>
              <p:spPr>
                <a:xfrm>
                  <a:off x="10920276" y="2922744"/>
                  <a:ext cx="505741" cy="19841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3" name="TextovéPole 102">
                  <a:extLst>
                    <a:ext uri="{FF2B5EF4-FFF2-40B4-BE49-F238E27FC236}">
                      <a16:creationId xmlns:a16="http://schemas.microsoft.com/office/drawing/2014/main" id="{2772B730-F2EE-42F2-4E89-B5ECEE9E5E90}"/>
                    </a:ext>
                  </a:extLst>
                </p:cNvPr>
                <p:cNvSpPr txBox="1"/>
                <p:nvPr/>
              </p:nvSpPr>
              <p:spPr>
                <a:xfrm>
                  <a:off x="9593304" y="5144683"/>
                  <a:ext cx="2178486" cy="1169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vyplníte text omluvenky</a:t>
                  </a:r>
                </a:p>
                <a:p>
                  <a:endParaRPr lang="cs-CZ" sz="7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Zde postupně vyplníte: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období absence od–do (můžete zatrhnout celý den či časové rozmezí v rámci dne)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vyberete příjemce (nabídne se Vám pouze třídní učitel)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případně můžete přidat přílohu (např. od lékaře)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odešlete zprávu</a:t>
                  </a:r>
                </a:p>
              </p:txBody>
            </p:sp>
            <p:pic>
              <p:nvPicPr>
                <p:cNvPr id="105" name="Obrázek 104">
                  <a:extLst>
                    <a:ext uri="{FF2B5EF4-FFF2-40B4-BE49-F238E27FC236}">
                      <a16:creationId xmlns:a16="http://schemas.microsoft.com/office/drawing/2014/main" id="{BC9FD6E2-57D2-67E1-A575-114D96E72E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1434" t="25581" r="52595" b="70592"/>
                <a:stretch>
                  <a:fillRect/>
                </a:stretch>
              </p:blipFill>
              <p:spPr>
                <a:xfrm>
                  <a:off x="9652850" y="4263590"/>
                  <a:ext cx="954892" cy="176655"/>
                </a:xfrm>
                <a:prstGeom prst="rect">
                  <a:avLst/>
                </a:prstGeom>
              </p:spPr>
            </p:pic>
            <p:sp>
              <p:nvSpPr>
                <p:cNvPr id="106" name="Ovál 105">
                  <a:extLst>
                    <a:ext uri="{FF2B5EF4-FFF2-40B4-BE49-F238E27FC236}">
                      <a16:creationId xmlns:a16="http://schemas.microsoft.com/office/drawing/2014/main" id="{30185C83-6457-193F-033D-9360C763AE85}"/>
                    </a:ext>
                  </a:extLst>
                </p:cNvPr>
                <p:cNvSpPr/>
                <p:nvPr/>
              </p:nvSpPr>
              <p:spPr>
                <a:xfrm>
                  <a:off x="11465339" y="4243946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109" name="TextovéPole 108">
              <a:extLst>
                <a:ext uri="{FF2B5EF4-FFF2-40B4-BE49-F238E27FC236}">
                  <a16:creationId xmlns:a16="http://schemas.microsoft.com/office/drawing/2014/main" id="{1E136849-B307-DCF0-0F2E-78E7EC6AA3BA}"/>
                </a:ext>
              </a:extLst>
            </p:cNvPr>
            <p:cNvSpPr txBox="1"/>
            <p:nvPr/>
          </p:nvSpPr>
          <p:spPr>
            <a:xfrm>
              <a:off x="920062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ovéPole 109">
              <a:extLst>
                <a:ext uri="{FF2B5EF4-FFF2-40B4-BE49-F238E27FC236}">
                  <a16:creationId xmlns:a16="http://schemas.microsoft.com/office/drawing/2014/main" id="{A1B7A9FD-13BF-7FE1-5CB9-4CC700334AD4}"/>
                </a:ext>
              </a:extLst>
            </p:cNvPr>
            <p:cNvSpPr txBox="1"/>
            <p:nvPr/>
          </p:nvSpPr>
          <p:spPr>
            <a:xfrm>
              <a:off x="3073227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ovéPole 110">
              <a:extLst>
                <a:ext uri="{FF2B5EF4-FFF2-40B4-BE49-F238E27FC236}">
                  <a16:creationId xmlns:a16="http://schemas.microsoft.com/office/drawing/2014/main" id="{1B8A768A-631B-DBBC-3919-D50A525AE190}"/>
                </a:ext>
              </a:extLst>
            </p:cNvPr>
            <p:cNvSpPr txBox="1"/>
            <p:nvPr/>
          </p:nvSpPr>
          <p:spPr>
            <a:xfrm>
              <a:off x="5217766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ovéPole 111">
              <a:extLst>
                <a:ext uri="{FF2B5EF4-FFF2-40B4-BE49-F238E27FC236}">
                  <a16:creationId xmlns:a16="http://schemas.microsoft.com/office/drawing/2014/main" id="{E60BFF2A-5B3D-9688-3205-8E5334A78AF6}"/>
                </a:ext>
              </a:extLst>
            </p:cNvPr>
            <p:cNvSpPr txBox="1"/>
            <p:nvPr/>
          </p:nvSpPr>
          <p:spPr>
            <a:xfrm>
              <a:off x="7370931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ovéPole 112">
              <a:extLst>
                <a:ext uri="{FF2B5EF4-FFF2-40B4-BE49-F238E27FC236}">
                  <a16:creationId xmlns:a16="http://schemas.microsoft.com/office/drawing/2014/main" id="{420F02DA-756E-2034-5E37-1D194F1E8FDC}"/>
                </a:ext>
              </a:extLst>
            </p:cNvPr>
            <p:cNvSpPr txBox="1"/>
            <p:nvPr/>
          </p:nvSpPr>
          <p:spPr>
            <a:xfrm>
              <a:off x="9515470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0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Ing. Lucie Stočesová</a:t>
            </a:r>
          </a:p>
          <a:p>
            <a:r>
              <a:rPr lang="cs-CZ" sz="2800" dirty="0">
                <a:hlinkClick r:id="rId2"/>
              </a:rPr>
              <a:t>stocesoval@sspcg.cz</a:t>
            </a:r>
            <a:endParaRPr lang="cs-CZ" sz="2800" dirty="0"/>
          </a:p>
          <a:p>
            <a:r>
              <a:rPr lang="cs-CZ" sz="2800" dirty="0"/>
              <a:t>tel. č.: </a:t>
            </a:r>
            <a:r>
              <a:rPr lang="cs-CZ" sz="2600" dirty="0"/>
              <a:t>318 623 742</a:t>
            </a:r>
          </a:p>
          <a:p>
            <a:r>
              <a:rPr lang="cs-CZ" sz="2800" dirty="0"/>
              <a:t>konzultační hodiny: viz osobní stránka učitele na webových stránkách školy:</a:t>
            </a:r>
          </a:p>
          <a:p>
            <a:pPr marL="0" indent="0">
              <a:buNone/>
            </a:pPr>
            <a:r>
              <a:rPr lang="cs-CZ" sz="2800" dirty="0">
                <a:hlinkClick r:id="rId3"/>
              </a:rPr>
              <a:t>https://isspb.cz/o-skole/pedagogicky-sbor/</a:t>
            </a:r>
            <a:r>
              <a:rPr lang="cs-CZ" sz="2800" dirty="0"/>
              <a:t> – </a:t>
            </a:r>
            <a:r>
              <a:rPr lang="cs-CZ" sz="1800" dirty="0"/>
              <a:t>vybrat vyučujícího dle jména 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71600" y="513271"/>
            <a:ext cx="9601200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TŘÍDNÍ UČITEL </a:t>
            </a:r>
            <a:br>
              <a:rPr lang="cs-CZ" sz="5400" b="1" dirty="0"/>
            </a:br>
            <a:r>
              <a:rPr lang="cs-CZ" sz="5400" b="1" dirty="0"/>
              <a:t>HT1</a:t>
            </a:r>
          </a:p>
        </p:txBody>
      </p:sp>
    </p:spTree>
    <p:extLst>
      <p:ext uri="{BB962C8B-B14F-4D97-AF65-F5344CB8AC3E}">
        <p14:creationId xmlns:p14="http://schemas.microsoft.com/office/powerpoint/2010/main" val="113195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49F74-515A-CD43-0914-C758AB6F8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58B8688-624A-51CE-A0F1-FB21B010E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013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1BA1A0C-0F4C-0885-1248-012E2329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8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b="1" dirty="0"/>
              <a:t>Webová aplikace – omlouvání absence:</a:t>
            </a:r>
            <a:br>
              <a:rPr lang="cs-CZ" sz="2000" dirty="0"/>
            </a:br>
            <a:br>
              <a:rPr lang="cs-CZ" sz="3200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10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Postupujte dle číslovaných obrázků  napravo: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Přihlásíte se na </a:t>
            </a:r>
            <a:r>
              <a:rPr lang="cs-CZ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webových stránkách školy </a:t>
            </a:r>
            <a:r>
              <a:rPr lang="cs-CZ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zadáním uživatelského 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jména a hesla, které obdržíte od příslušného třídního učitele a zvolíte 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přihlásit.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 levém menu zvolíte „</a:t>
            </a:r>
            <a:r>
              <a:rPr lang="cs-CZ" sz="10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Komens</a:t>
            </a: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a „Omluvení absence“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Postupně vyplníte: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období absence od - do (můžete zatrhnout „Omluvit celý den“, či zvolit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časové rozmezí v rámci dne).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příjemce bude již automaticky nastaven (předvyplněn) - třídní učitel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případně můžete přidat přílohu (např. potvrzení od lékaře)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odešlete zprávu</a:t>
            </a:r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135952C1-76FE-3DF9-C015-EEB0964B6B69}"/>
              </a:ext>
            </a:extLst>
          </p:cNvPr>
          <p:cNvGrpSpPr/>
          <p:nvPr/>
        </p:nvGrpSpPr>
        <p:grpSpPr>
          <a:xfrm>
            <a:off x="1021951" y="2782444"/>
            <a:ext cx="9907530" cy="3949883"/>
            <a:chOff x="1021951" y="2782444"/>
            <a:chExt cx="9907530" cy="3949883"/>
          </a:xfrm>
        </p:grpSpPr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D522688B-7FEA-6286-B7E7-0409E1FEB409}"/>
                </a:ext>
              </a:extLst>
            </p:cNvPr>
            <p:cNvGrpSpPr/>
            <p:nvPr/>
          </p:nvGrpSpPr>
          <p:grpSpPr>
            <a:xfrm>
              <a:off x="1021951" y="2834200"/>
              <a:ext cx="4226877" cy="2025063"/>
              <a:chOff x="922676" y="2786750"/>
              <a:chExt cx="4226877" cy="2025063"/>
            </a:xfrm>
          </p:grpSpPr>
          <p:pic>
            <p:nvPicPr>
              <p:cNvPr id="3" name="Obrázek 2">
                <a:extLst>
                  <a:ext uri="{FF2B5EF4-FFF2-40B4-BE49-F238E27FC236}">
                    <a16:creationId xmlns:a16="http://schemas.microsoft.com/office/drawing/2014/main" id="{334FBD19-75D9-618F-A063-C779B67E3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0175" t="6725"/>
              <a:stretch>
                <a:fillRect/>
              </a:stretch>
            </p:blipFill>
            <p:spPr>
              <a:xfrm>
                <a:off x="922676" y="2786750"/>
                <a:ext cx="4226877" cy="2025063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grpSp>
            <p:nvGrpSpPr>
              <p:cNvPr id="32" name="Skupina 31">
                <a:extLst>
                  <a:ext uri="{FF2B5EF4-FFF2-40B4-BE49-F238E27FC236}">
                    <a16:creationId xmlns:a16="http://schemas.microsoft.com/office/drawing/2014/main" id="{E4D0C75F-28C4-461B-16EF-2CFDF8C0D079}"/>
                  </a:ext>
                </a:extLst>
              </p:cNvPr>
              <p:cNvGrpSpPr/>
              <p:nvPr/>
            </p:nvGrpSpPr>
            <p:grpSpPr>
              <a:xfrm>
                <a:off x="922676" y="2804903"/>
                <a:ext cx="4226877" cy="166516"/>
                <a:chOff x="922676" y="2796277"/>
                <a:chExt cx="4226877" cy="166516"/>
              </a:xfrm>
            </p:grpSpPr>
            <p:pic>
              <p:nvPicPr>
                <p:cNvPr id="4" name="Obrázek 3">
                  <a:extLst>
                    <a:ext uri="{FF2B5EF4-FFF2-40B4-BE49-F238E27FC236}">
                      <a16:creationId xmlns:a16="http://schemas.microsoft.com/office/drawing/2014/main" id="{2B19ECB5-A5F5-85C6-181C-3C772FDB1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20175" b="92330"/>
                <a:stretch>
                  <a:fillRect/>
                </a:stretch>
              </p:blipFill>
              <p:spPr>
                <a:xfrm>
                  <a:off x="922676" y="2796277"/>
                  <a:ext cx="4226877" cy="166516"/>
                </a:xfrm>
                <a:prstGeom prst="rect">
                  <a:avLst/>
                </a:prstGeom>
              </p:spPr>
            </p:pic>
            <p:pic>
              <p:nvPicPr>
                <p:cNvPr id="10" name="Obrázek 9">
                  <a:extLst>
                    <a:ext uri="{FF2B5EF4-FFF2-40B4-BE49-F238E27FC236}">
                      <a16:creationId xmlns:a16="http://schemas.microsoft.com/office/drawing/2014/main" id="{D3CC01BC-21FA-F939-749E-349DC65F23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06245" y="2813408"/>
                  <a:ext cx="315240" cy="122332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</p:pic>
          </p:grpSp>
          <p:sp>
            <p:nvSpPr>
              <p:cNvPr id="12" name="Obdélník 11">
                <a:extLst>
                  <a:ext uri="{FF2B5EF4-FFF2-40B4-BE49-F238E27FC236}">
                    <a16:creationId xmlns:a16="http://schemas.microsoft.com/office/drawing/2014/main" id="{EFEF372F-B030-B04B-F408-069A22233024}"/>
                  </a:ext>
                </a:extLst>
              </p:cNvPr>
              <p:cNvSpPr/>
              <p:nvPr/>
            </p:nvSpPr>
            <p:spPr>
              <a:xfrm>
                <a:off x="4391985" y="4235569"/>
                <a:ext cx="501813" cy="15527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8" name="Skupina 67">
              <a:extLst>
                <a:ext uri="{FF2B5EF4-FFF2-40B4-BE49-F238E27FC236}">
                  <a16:creationId xmlns:a16="http://schemas.microsoft.com/office/drawing/2014/main" id="{1853F9FE-5E5B-D468-84EE-006D9754B293}"/>
                </a:ext>
              </a:extLst>
            </p:cNvPr>
            <p:cNvGrpSpPr/>
            <p:nvPr/>
          </p:nvGrpSpPr>
          <p:grpSpPr>
            <a:xfrm>
              <a:off x="7406312" y="2791070"/>
              <a:ext cx="1447199" cy="3941257"/>
              <a:chOff x="7222393" y="2735798"/>
              <a:chExt cx="1447199" cy="3941257"/>
            </a:xfrm>
          </p:grpSpPr>
          <p:pic>
            <p:nvPicPr>
              <p:cNvPr id="37" name="Obrázek 36">
                <a:extLst>
                  <a:ext uri="{FF2B5EF4-FFF2-40B4-BE49-F238E27FC236}">
                    <a16:creationId xmlns:a16="http://schemas.microsoft.com/office/drawing/2014/main" id="{CC06D7D6-BF17-2ABD-B2E0-03D18A0A4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0440" r="55757" b="32833"/>
              <a:stretch>
                <a:fillRect/>
              </a:stretch>
            </p:blipFill>
            <p:spPr>
              <a:xfrm>
                <a:off x="7304216" y="2786750"/>
                <a:ext cx="1365376" cy="3890305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38" name="Obdélník 37">
                <a:extLst>
                  <a:ext uri="{FF2B5EF4-FFF2-40B4-BE49-F238E27FC236}">
                    <a16:creationId xmlns:a16="http://schemas.microsoft.com/office/drawing/2014/main" id="{D147F4D9-AFD0-DD47-896D-4D4D73B87B8B}"/>
                  </a:ext>
                </a:extLst>
              </p:cNvPr>
              <p:cNvSpPr/>
              <p:nvPr/>
            </p:nvSpPr>
            <p:spPr>
              <a:xfrm>
                <a:off x="7347036" y="6081616"/>
                <a:ext cx="1153354" cy="26218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9" name="Ovál 38">
                <a:extLst>
                  <a:ext uri="{FF2B5EF4-FFF2-40B4-BE49-F238E27FC236}">
                    <a16:creationId xmlns:a16="http://schemas.microsoft.com/office/drawing/2014/main" id="{72A9CB9D-1D53-3E10-F292-013337811488}"/>
                  </a:ext>
                </a:extLst>
              </p:cNvPr>
              <p:cNvSpPr/>
              <p:nvPr/>
            </p:nvSpPr>
            <p:spPr>
              <a:xfrm>
                <a:off x="8483138" y="5491381"/>
                <a:ext cx="177828" cy="17782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8CAAF6BA-53FA-8A88-6F56-D41E0406B2A3}"/>
                  </a:ext>
                </a:extLst>
              </p:cNvPr>
              <p:cNvSpPr txBox="1"/>
              <p:nvPr/>
            </p:nvSpPr>
            <p:spPr>
              <a:xfrm>
                <a:off x="7222393" y="2735798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</a:t>
                </a:r>
              </a:p>
            </p:txBody>
          </p:sp>
        </p:grpSp>
        <p:grpSp>
          <p:nvGrpSpPr>
            <p:cNvPr id="45" name="Skupina 44">
              <a:extLst>
                <a:ext uri="{FF2B5EF4-FFF2-40B4-BE49-F238E27FC236}">
                  <a16:creationId xmlns:a16="http://schemas.microsoft.com/office/drawing/2014/main" id="{8828A0FA-39D2-0D7C-1B00-F51578411BCC}"/>
                </a:ext>
              </a:extLst>
            </p:cNvPr>
            <p:cNvGrpSpPr/>
            <p:nvPr/>
          </p:nvGrpSpPr>
          <p:grpSpPr>
            <a:xfrm>
              <a:off x="5270521" y="2782444"/>
              <a:ext cx="2114098" cy="2552332"/>
              <a:chOff x="5129983" y="2728708"/>
              <a:chExt cx="2114098" cy="2552332"/>
            </a:xfrm>
          </p:grpSpPr>
          <p:pic>
            <p:nvPicPr>
              <p:cNvPr id="19" name="Obrázek 18">
                <a:extLst>
                  <a:ext uri="{FF2B5EF4-FFF2-40B4-BE49-F238E27FC236}">
                    <a16:creationId xmlns:a16="http://schemas.microsoft.com/office/drawing/2014/main" id="{938BD57D-0E34-AB0C-3A39-111269C2A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9688" y="2788451"/>
                <a:ext cx="2034393" cy="2492589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46737B10-299D-0FC3-5FC1-2C5A7059F72E}"/>
                  </a:ext>
                </a:extLst>
              </p:cNvPr>
              <p:cNvSpPr/>
              <p:nvPr/>
            </p:nvSpPr>
            <p:spPr>
              <a:xfrm>
                <a:off x="5516462" y="4034745"/>
                <a:ext cx="844892" cy="183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B38569B8-9C44-B528-0FCB-A89934F8DE3A}"/>
                  </a:ext>
                </a:extLst>
              </p:cNvPr>
              <p:cNvSpPr/>
              <p:nvPr/>
            </p:nvSpPr>
            <p:spPr>
              <a:xfrm>
                <a:off x="5516461" y="4335968"/>
                <a:ext cx="844892" cy="183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bdélník 21">
                <a:extLst>
                  <a:ext uri="{FF2B5EF4-FFF2-40B4-BE49-F238E27FC236}">
                    <a16:creationId xmlns:a16="http://schemas.microsoft.com/office/drawing/2014/main" id="{8C6A4019-9BEA-F1B4-866D-9B26376A7786}"/>
                  </a:ext>
                </a:extLst>
              </p:cNvPr>
              <p:cNvSpPr/>
              <p:nvPr/>
            </p:nvSpPr>
            <p:spPr>
              <a:xfrm>
                <a:off x="5456817" y="4770099"/>
                <a:ext cx="1556410" cy="30997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9A356D48-D5E5-E03D-E3A4-05ECCA274D16}"/>
                  </a:ext>
                </a:extLst>
              </p:cNvPr>
              <p:cNvSpPr txBox="1"/>
              <p:nvPr/>
            </p:nvSpPr>
            <p:spPr>
              <a:xfrm>
                <a:off x="5129983" y="2728708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</a:p>
            </p:txBody>
          </p:sp>
        </p:grp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756D0B8E-74F6-D9D3-E800-29AF22F2CD54}"/>
                </a:ext>
              </a:extLst>
            </p:cNvPr>
            <p:cNvGrpSpPr/>
            <p:nvPr/>
          </p:nvGrpSpPr>
          <p:grpSpPr>
            <a:xfrm>
              <a:off x="8875205" y="2834200"/>
              <a:ext cx="2054276" cy="3897341"/>
              <a:chOff x="8660966" y="2779714"/>
              <a:chExt cx="2054276" cy="3897341"/>
            </a:xfrm>
          </p:grpSpPr>
          <p:grpSp>
            <p:nvGrpSpPr>
              <p:cNvPr id="66" name="Skupina 65">
                <a:extLst>
                  <a:ext uri="{FF2B5EF4-FFF2-40B4-BE49-F238E27FC236}">
                    <a16:creationId xmlns:a16="http://schemas.microsoft.com/office/drawing/2014/main" id="{F951A7FA-DA15-D29D-B832-4AE224D6CE8A}"/>
                  </a:ext>
                </a:extLst>
              </p:cNvPr>
              <p:cNvGrpSpPr/>
              <p:nvPr/>
            </p:nvGrpSpPr>
            <p:grpSpPr>
              <a:xfrm>
                <a:off x="8729727" y="2779714"/>
                <a:ext cx="1985515" cy="3897341"/>
                <a:chOff x="8729727" y="2779714"/>
                <a:chExt cx="1985515" cy="3897341"/>
              </a:xfrm>
            </p:grpSpPr>
            <p:grpSp>
              <p:nvGrpSpPr>
                <p:cNvPr id="61" name="Skupina 60">
                  <a:extLst>
                    <a:ext uri="{FF2B5EF4-FFF2-40B4-BE49-F238E27FC236}">
                      <a16:creationId xmlns:a16="http://schemas.microsoft.com/office/drawing/2014/main" id="{09D86B8D-E2FE-3901-2060-DE1BE64A346D}"/>
                    </a:ext>
                  </a:extLst>
                </p:cNvPr>
                <p:cNvGrpSpPr/>
                <p:nvPr/>
              </p:nvGrpSpPr>
              <p:grpSpPr>
                <a:xfrm>
                  <a:off x="8729727" y="2779714"/>
                  <a:ext cx="1985515" cy="3897341"/>
                  <a:chOff x="8729727" y="2779714"/>
                  <a:chExt cx="1985515" cy="3897341"/>
                </a:xfrm>
              </p:grpSpPr>
              <p:grpSp>
                <p:nvGrpSpPr>
                  <p:cNvPr id="55" name="Skupina 54">
                    <a:extLst>
                      <a:ext uri="{FF2B5EF4-FFF2-40B4-BE49-F238E27FC236}">
                        <a16:creationId xmlns:a16="http://schemas.microsoft.com/office/drawing/2014/main" id="{818D3AD5-3ABE-7ACE-B395-51024EB8A70D}"/>
                      </a:ext>
                    </a:extLst>
                  </p:cNvPr>
                  <p:cNvGrpSpPr/>
                  <p:nvPr/>
                </p:nvGrpSpPr>
                <p:grpSpPr>
                  <a:xfrm>
                    <a:off x="8729727" y="2779714"/>
                    <a:ext cx="1985515" cy="3897341"/>
                    <a:chOff x="8729727" y="2779714"/>
                    <a:chExt cx="1985515" cy="3897341"/>
                  </a:xfrm>
                </p:grpSpPr>
                <p:pic>
                  <p:nvPicPr>
                    <p:cNvPr id="49" name="Obrázek 48">
                      <a:extLst>
                        <a:ext uri="{FF2B5EF4-FFF2-40B4-BE49-F238E27FC236}">
                          <a16:creationId xmlns:a16="http://schemas.microsoft.com/office/drawing/2014/main" id="{2ACFEF75-58CB-4189-6ED6-0FF48733D5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l="1877" t="18091" r="6301" b="805"/>
                    <a:stretch>
                      <a:fillRect/>
                    </a:stretch>
                  </p:blipFill>
                  <p:spPr>
                    <a:xfrm>
                      <a:off x="8729727" y="2779714"/>
                      <a:ext cx="1985515" cy="3897341"/>
                    </a:xfrm>
                    <a:prstGeom prst="rect">
                      <a:avLst/>
                    </a:prstGeom>
                    <a:ln>
                      <a:solidFill>
                        <a:srgbClr val="12018D"/>
                      </a:solidFill>
                    </a:ln>
                  </p:spPr>
                </p:pic>
                <p:sp>
                  <p:nvSpPr>
                    <p:cNvPr id="52" name="Obdélník 51">
                      <a:extLst>
                        <a:ext uri="{FF2B5EF4-FFF2-40B4-BE49-F238E27FC236}">
                          <a16:creationId xmlns:a16="http://schemas.microsoft.com/office/drawing/2014/main" id="{99F161DE-CCC2-5B06-0855-3F46E2CEB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3396" y="3562709"/>
                      <a:ext cx="381217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53" name="Obdélník 52">
                      <a:extLst>
                        <a:ext uri="{FF2B5EF4-FFF2-40B4-BE49-F238E27FC236}">
                          <a16:creationId xmlns:a16="http://schemas.microsoft.com/office/drawing/2014/main" id="{E578B7A9-A612-5DFF-47F6-5D9D535D0A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97076" y="3858883"/>
                      <a:ext cx="381217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54" name="Obdélník 53">
                      <a:extLst>
                        <a:ext uri="{FF2B5EF4-FFF2-40B4-BE49-F238E27FC236}">
                          <a16:creationId xmlns:a16="http://schemas.microsoft.com/office/drawing/2014/main" id="{C88582D1-786E-0661-9132-0A398DA72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06467" y="4163683"/>
                      <a:ext cx="539520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</p:grpSp>
              <p:pic>
                <p:nvPicPr>
                  <p:cNvPr id="51" name="Obrázek 50">
                    <a:extLst>
                      <a:ext uri="{FF2B5EF4-FFF2-40B4-BE49-F238E27FC236}">
                        <a16:creationId xmlns:a16="http://schemas.microsoft.com/office/drawing/2014/main" id="{B616134B-8206-B537-70A3-AED3DF8779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rcRect l="4783" t="88430" r="9221" b="7003"/>
                  <a:stretch>
                    <a:fillRect/>
                  </a:stretch>
                </p:blipFill>
                <p:spPr>
                  <a:xfrm>
                    <a:off x="8768668" y="6452558"/>
                    <a:ext cx="1902208" cy="22449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6" name="Ovál 55">
                  <a:extLst>
                    <a:ext uri="{FF2B5EF4-FFF2-40B4-BE49-F238E27FC236}">
                      <a16:creationId xmlns:a16="http://schemas.microsoft.com/office/drawing/2014/main" id="{84574AE9-75FA-68AB-A24C-509138B3395D}"/>
                    </a:ext>
                  </a:extLst>
                </p:cNvPr>
                <p:cNvSpPr/>
                <p:nvPr/>
              </p:nvSpPr>
              <p:spPr>
                <a:xfrm>
                  <a:off x="9036070" y="3205034"/>
                  <a:ext cx="177828" cy="17782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7" name="Ovál 56">
                  <a:extLst>
                    <a:ext uri="{FF2B5EF4-FFF2-40B4-BE49-F238E27FC236}">
                      <a16:creationId xmlns:a16="http://schemas.microsoft.com/office/drawing/2014/main" id="{BA2FAA06-4A69-2CA2-3BA6-0F08E3CE3579}"/>
                    </a:ext>
                  </a:extLst>
                </p:cNvPr>
                <p:cNvSpPr/>
                <p:nvPr/>
              </p:nvSpPr>
              <p:spPr>
                <a:xfrm>
                  <a:off x="8768667" y="4290184"/>
                  <a:ext cx="177828" cy="17782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8" name="Obdélník 57">
                  <a:extLst>
                    <a:ext uri="{FF2B5EF4-FFF2-40B4-BE49-F238E27FC236}">
                      <a16:creationId xmlns:a16="http://schemas.microsoft.com/office/drawing/2014/main" id="{BB144E65-C9EB-EF33-A9B0-62FAF16FC836}"/>
                    </a:ext>
                  </a:extLst>
                </p:cNvPr>
                <p:cNvSpPr/>
                <p:nvPr/>
              </p:nvSpPr>
              <p:spPr>
                <a:xfrm>
                  <a:off x="9205272" y="3385870"/>
                  <a:ext cx="539520" cy="159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9" name="Obdélník 58">
                  <a:extLst>
                    <a:ext uri="{FF2B5EF4-FFF2-40B4-BE49-F238E27FC236}">
                      <a16:creationId xmlns:a16="http://schemas.microsoft.com/office/drawing/2014/main" id="{53B8767B-513D-D4ED-9648-BBC06DA8055F}"/>
                    </a:ext>
                  </a:extLst>
                </p:cNvPr>
                <p:cNvSpPr/>
                <p:nvPr/>
              </p:nvSpPr>
              <p:spPr>
                <a:xfrm>
                  <a:off x="9205272" y="3681810"/>
                  <a:ext cx="539520" cy="159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0" name="Obdélník 59">
                  <a:extLst>
                    <a:ext uri="{FF2B5EF4-FFF2-40B4-BE49-F238E27FC236}">
                      <a16:creationId xmlns:a16="http://schemas.microsoft.com/office/drawing/2014/main" id="{37C782B0-E81F-5DB3-A9AA-D3A0FC56AA5A}"/>
                    </a:ext>
                  </a:extLst>
                </p:cNvPr>
                <p:cNvSpPr/>
                <p:nvPr/>
              </p:nvSpPr>
              <p:spPr>
                <a:xfrm>
                  <a:off x="8828080" y="4761873"/>
                  <a:ext cx="1834169" cy="11266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cs-CZ" sz="11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zde vyplníte text zprávy</a:t>
                  </a:r>
                </a:p>
              </p:txBody>
            </p:sp>
            <p:sp>
              <p:nvSpPr>
                <p:cNvPr id="64" name="Obdélník 63">
                  <a:extLst>
                    <a:ext uri="{FF2B5EF4-FFF2-40B4-BE49-F238E27FC236}">
                      <a16:creationId xmlns:a16="http://schemas.microsoft.com/office/drawing/2014/main" id="{90515B3A-28C6-6543-01AA-1ACA85A29103}"/>
                    </a:ext>
                  </a:extLst>
                </p:cNvPr>
                <p:cNvSpPr/>
                <p:nvPr/>
              </p:nvSpPr>
              <p:spPr>
                <a:xfrm>
                  <a:off x="8795375" y="6141444"/>
                  <a:ext cx="728187" cy="22449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5" name="Obdélník 64">
                  <a:extLst>
                    <a:ext uri="{FF2B5EF4-FFF2-40B4-BE49-F238E27FC236}">
                      <a16:creationId xmlns:a16="http://schemas.microsoft.com/office/drawing/2014/main" id="{C29CF8A2-3616-0F56-E5BD-173BBAC24B63}"/>
                    </a:ext>
                  </a:extLst>
                </p:cNvPr>
                <p:cNvSpPr/>
                <p:nvPr/>
              </p:nvSpPr>
              <p:spPr>
                <a:xfrm>
                  <a:off x="10273639" y="6456346"/>
                  <a:ext cx="397238" cy="21208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41" name="TextovéPole 40">
                <a:extLst>
                  <a:ext uri="{FF2B5EF4-FFF2-40B4-BE49-F238E27FC236}">
                    <a16:creationId xmlns:a16="http://schemas.microsoft.com/office/drawing/2014/main" id="{A941E0B2-E53B-CB8A-817F-231DE6BCFFD5}"/>
                  </a:ext>
                </a:extLst>
              </p:cNvPr>
              <p:cNvSpPr txBox="1"/>
              <p:nvPr/>
            </p:nvSpPr>
            <p:spPr>
              <a:xfrm>
                <a:off x="8660966" y="2835874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</a:t>
                </a:r>
              </a:p>
            </p:txBody>
          </p:sp>
        </p:grpSp>
      </p:grpSp>
      <p:pic>
        <p:nvPicPr>
          <p:cNvPr id="70" name="Obrázek 69">
            <a:extLst>
              <a:ext uri="{FF2B5EF4-FFF2-40B4-BE49-F238E27FC236}">
                <a16:creationId xmlns:a16="http://schemas.microsoft.com/office/drawing/2014/main" id="{FDECAEEE-6D77-ED6B-A362-261AFDFED5A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5910"/>
          <a:stretch>
            <a:fillRect/>
          </a:stretch>
        </p:blipFill>
        <p:spPr>
          <a:xfrm>
            <a:off x="887040" y="1775188"/>
            <a:ext cx="1903799" cy="6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9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007331" y="554562"/>
            <a:ext cx="10862823" cy="5900026"/>
            <a:chOff x="1007331" y="554562"/>
            <a:chExt cx="10862823" cy="590002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331" y="554562"/>
              <a:ext cx="10862823" cy="5900026"/>
            </a:xfrm>
            <a:prstGeom prst="rect">
              <a:avLst/>
            </a:prstGeom>
          </p:spPr>
        </p:pic>
        <p:sp>
          <p:nvSpPr>
            <p:cNvPr id="3" name="Ovál 2"/>
            <p:cNvSpPr/>
            <p:nvPr/>
          </p:nvSpPr>
          <p:spPr>
            <a:xfrm>
              <a:off x="1479177" y="1627094"/>
              <a:ext cx="1990164" cy="6185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" name="Ovál 3"/>
            <p:cNvSpPr/>
            <p:nvPr/>
          </p:nvSpPr>
          <p:spPr>
            <a:xfrm>
              <a:off x="1429871" y="4020671"/>
              <a:ext cx="1757082" cy="5423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508013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13848" y="497541"/>
            <a:ext cx="8978152" cy="6078071"/>
          </a:xfrm>
        </p:spPr>
        <p:txBody>
          <a:bodyPr/>
          <a:lstStyle/>
          <a:p>
            <a:r>
              <a:rPr lang="cs-CZ" sz="3600" b="1" dirty="0"/>
              <a:t>klasifikace žáka</a:t>
            </a:r>
          </a:p>
          <a:p>
            <a:r>
              <a:rPr lang="cs-CZ" sz="2800" dirty="0"/>
              <a:t>průběžná/pololetní/výchovná opatření/opravné zkoušky  </a:t>
            </a:r>
          </a:p>
          <a:p>
            <a:endParaRPr lang="cs-CZ" sz="3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37" y="173394"/>
            <a:ext cx="2107239" cy="6504434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1169895" y="1815353"/>
            <a:ext cx="1250576" cy="40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Picture 2" descr="https://scontent-vie1-1.xx.fbcdn.net/v/t1.15752-9/33869813_1756764614366742_575347479600431104_n.png?_nc_cat=0&amp;oh=bc5841e1fb3b88b6510f111cc21c62ef&amp;oe=5BBD35F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r="25966"/>
          <a:stretch/>
        </p:blipFill>
        <p:spPr bwMode="auto">
          <a:xfrm>
            <a:off x="3934198" y="1764144"/>
            <a:ext cx="6151096" cy="47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09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36" y="372007"/>
            <a:ext cx="10989576" cy="6136369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1102658" y="2675965"/>
            <a:ext cx="1075765" cy="416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1268505" y="3307977"/>
            <a:ext cx="1178860" cy="448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6874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vie1-1.xx.fbcdn.net/v/t1.15752-9/33964506_1756766537699883_3865267414446899200_n.png?_nc_cat=0&amp;oh=376d936b8f27bed559a13d348d1de931&amp;oe=5B78EF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r="23815" b="16086"/>
          <a:stretch/>
        </p:blipFill>
        <p:spPr bwMode="auto">
          <a:xfrm>
            <a:off x="908609" y="268941"/>
            <a:ext cx="10360025" cy="63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2783541" y="1304365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811306" y="3030071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3699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vie1-1.xx.fbcdn.net/v/t1.15752-9/33790024_1756766627699874_5233932865862893568_n.png?_nc_cat=0&amp;oh=5e5bd42f827a5600c529ad80d47c3f0a&amp;oe=5B886A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r="23466" b="18588"/>
          <a:stretch/>
        </p:blipFill>
        <p:spPr bwMode="auto">
          <a:xfrm>
            <a:off x="922058" y="336176"/>
            <a:ext cx="10628966" cy="62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1089212" y="3133165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307541" y="1376083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6678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6324" y="685800"/>
            <a:ext cx="3855720" cy="1344706"/>
          </a:xfrm>
        </p:spPr>
        <p:txBody>
          <a:bodyPr/>
          <a:lstStyle/>
          <a:p>
            <a:pPr algn="ctr"/>
            <a:r>
              <a:rPr lang="cs-CZ" sz="6600" b="1">
                <a:solidFill>
                  <a:schemeClr val="bg1"/>
                </a:solidFill>
              </a:rPr>
              <a:t>PODPISY</a:t>
            </a:r>
            <a:r>
              <a:rPr lang="cs-CZ" b="1" u="sng"/>
              <a:t> </a:t>
            </a:r>
            <a:endParaRPr lang="cs-CZ" b="1" u="sng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1233" y="2372249"/>
            <a:ext cx="5069541" cy="3011056"/>
          </a:xfrm>
        </p:spPr>
        <p:txBody>
          <a:bodyPr>
            <a:normAutofit fontScale="70000" lnSpcReduction="20000"/>
          </a:bodyPr>
          <a:lstStyle/>
          <a:p>
            <a:endParaRPr lang="cs-CZ" sz="4400" b="1"/>
          </a:p>
          <a:p>
            <a:r>
              <a:rPr lang="cs-CZ" sz="4400" b="1">
                <a:solidFill>
                  <a:schemeClr val="bg1"/>
                </a:solidFill>
              </a:rPr>
              <a:t>DOTAZNÍK – přinést vyplněné a podepsané nejpozději na první den vyučování </a:t>
            </a:r>
          </a:p>
          <a:p>
            <a:r>
              <a:rPr lang="cs-CZ" sz="4400" b="1">
                <a:solidFill>
                  <a:schemeClr val="bg1"/>
                </a:solidFill>
              </a:rPr>
              <a:t>PODPISOVÝ VZOR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400" b="1"/>
          </a:p>
          <a:p>
            <a:endParaRPr lang="cs-CZ" sz="4400" b="1" dirty="0"/>
          </a:p>
        </p:txBody>
      </p:sp>
      <p:pic>
        <p:nvPicPr>
          <p:cNvPr id="5" name="Obrázek 4" descr="Lidé vyplňování dokumentů">
            <a:extLst>
              <a:ext uri="{FF2B5EF4-FFF2-40B4-BE49-F238E27FC236}">
                <a16:creationId xmlns:a16="http://schemas.microsoft.com/office/drawing/2014/main" id="{018C76AE-40DD-6E00-3799-E91ACA7F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689" y="1662244"/>
            <a:ext cx="5302987" cy="353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78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1D79A-B4CA-B7FC-2444-39AA156A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61" y="2673220"/>
            <a:ext cx="3855720" cy="3643604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Přeji krásný den!</a:t>
            </a:r>
          </a:p>
        </p:txBody>
      </p:sp>
      <p:pic>
        <p:nvPicPr>
          <p:cNvPr id="6" name="Zástupný obsah 5" descr="Obrys andělského obličeje se souvislou výplní">
            <a:extLst>
              <a:ext uri="{FF2B5EF4-FFF2-40B4-BE49-F238E27FC236}">
                <a16:creationId xmlns:a16="http://schemas.microsoft.com/office/drawing/2014/main" id="{66E410A1-3630-1E32-38ED-A15EE324E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65958" y="1252721"/>
            <a:ext cx="4526281" cy="4526281"/>
          </a:xfrm>
        </p:spPr>
      </p:pic>
    </p:spTree>
    <p:extLst>
      <p:ext uri="{BB962C8B-B14F-4D97-AF65-F5344CB8AC3E}">
        <p14:creationId xmlns:p14="http://schemas.microsoft.com/office/powerpoint/2010/main" val="125572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25" y="117946"/>
            <a:ext cx="3828184" cy="2871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2659" y="2107827"/>
            <a:ext cx="11089341" cy="4020670"/>
          </a:xfrm>
        </p:spPr>
        <p:txBody>
          <a:bodyPr>
            <a:noAutofit/>
          </a:bodyPr>
          <a:lstStyle/>
          <a:p>
            <a:r>
              <a:rPr lang="cs-CZ" sz="2800" dirty="0"/>
              <a:t>dlouhodobá tradice </a:t>
            </a:r>
          </a:p>
          <a:p>
            <a:r>
              <a:rPr lang="cs-CZ" sz="2800" dirty="0"/>
              <a:t>orientace na náročnou sféru služeb </a:t>
            </a:r>
          </a:p>
          <a:p>
            <a:r>
              <a:rPr lang="cs-CZ" sz="2800" dirty="0"/>
              <a:t>spolupráce:</a:t>
            </a:r>
            <a:br>
              <a:rPr lang="cs-CZ" sz="2800" dirty="0"/>
            </a:br>
            <a:r>
              <a:rPr lang="cs-CZ" sz="2800" dirty="0"/>
              <a:t>zahraniční spolupráce, špičkové hotely v Praze </a:t>
            </a:r>
          </a:p>
          <a:p>
            <a:r>
              <a:rPr lang="cs-CZ" sz="2800" dirty="0"/>
              <a:t>zapojení do různých odborných soutěží s celorepublikovou působností </a:t>
            </a:r>
          </a:p>
          <a:p>
            <a:r>
              <a:rPr lang="cs-CZ" sz="2800" b="1" dirty="0"/>
              <a:t>akce, exkurze, veletrhy </a:t>
            </a:r>
            <a:r>
              <a:rPr lang="cs-CZ" sz="2800" dirty="0"/>
              <a:t>(i zahraniční – např.: Londýn, Brusel, Řím, …)</a:t>
            </a:r>
            <a:r>
              <a:rPr lang="cs-CZ" sz="2800" b="1" dirty="0"/>
              <a:t> 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102659" y="729503"/>
            <a:ext cx="3966882" cy="1485900"/>
          </a:xfrm>
        </p:spPr>
        <p:txBody>
          <a:bodyPr>
            <a:normAutofit/>
          </a:bodyPr>
          <a:lstStyle/>
          <a:p>
            <a:r>
              <a:rPr lang="cs-CZ" sz="4800" b="1" dirty="0"/>
              <a:t>O ŠKOLE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FA24913-07EA-3AA8-8D2B-2D29D4523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37" y="317105"/>
            <a:ext cx="3828184" cy="1790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00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81634" y="524435"/>
            <a:ext cx="11035553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CHARAKTERISTIKA OBORU VZDĚLÁNÍ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052832" y="1770893"/>
            <a:ext cx="10555941" cy="4787153"/>
          </a:xfrm>
        </p:spPr>
        <p:txBody>
          <a:bodyPr>
            <a:normAutofit fontScale="92500"/>
          </a:bodyPr>
          <a:lstStyle/>
          <a:p>
            <a:pPr algn="just"/>
            <a:r>
              <a:rPr lang="cs-CZ" sz="3900" b="1" u="sng" dirty="0"/>
              <a:t>Obor vzdělání: Hotelnictví </a:t>
            </a:r>
          </a:p>
          <a:p>
            <a:pPr marL="0" indent="0" algn="just">
              <a:buNone/>
            </a:pPr>
            <a:r>
              <a:rPr lang="cs-CZ" sz="2800" dirty="0"/>
              <a:t>■ </a:t>
            </a:r>
            <a:r>
              <a:rPr lang="cs-CZ" sz="2800" dirty="0">
                <a:hlinkClick r:id="rId2"/>
              </a:rPr>
              <a:t>SŠ PCG Příbram – Hotelnictví</a:t>
            </a:r>
            <a:endParaRPr lang="cs-CZ" sz="2800" dirty="0"/>
          </a:p>
          <a:p>
            <a:pPr marL="0" indent="0" algn="just">
              <a:buNone/>
            </a:pPr>
            <a:r>
              <a:rPr lang="cs-CZ" sz="2800" dirty="0">
                <a:solidFill>
                  <a:srgbClr val="12018D"/>
                </a:solidFill>
              </a:rPr>
              <a:t>■ teoretická i praktická výuka </a:t>
            </a:r>
          </a:p>
          <a:p>
            <a:pPr marL="0" indent="0" algn="just">
              <a:buNone/>
            </a:pPr>
            <a:r>
              <a:rPr lang="cs-CZ" sz="2800" dirty="0">
                <a:solidFill>
                  <a:srgbClr val="12018D"/>
                </a:solidFill>
              </a:rPr>
              <a:t>■ souvislá praxe probíhá v 1. – 4. ročníku </a:t>
            </a:r>
          </a:p>
          <a:p>
            <a:pPr marL="0" indent="0" algn="just">
              <a:buNone/>
            </a:pPr>
            <a:r>
              <a:rPr lang="cs-CZ" sz="2800" dirty="0">
                <a:solidFill>
                  <a:srgbClr val="12018D"/>
                </a:solidFill>
              </a:rPr>
              <a:t>■ uplatnění absolventů: pracovníci obchodně-provozních a obchodně ekonomických funkcí hotelu, podnicích veřejného stravování, v cestovních kancelářích, v ubytovacích, lázeňských a rekreačních zařízeních </a:t>
            </a:r>
          </a:p>
          <a:p>
            <a:pPr marL="0" indent="0" algn="just">
              <a:buNone/>
            </a:pPr>
            <a:r>
              <a:rPr lang="cs-CZ" sz="2800" dirty="0">
                <a:solidFill>
                  <a:srgbClr val="12018D"/>
                </a:solidFill>
              </a:rPr>
              <a:t>■ doporučujeme zřídit žákům bankovní účet, na který bude zasílána odměna za produktivní činnost (lze zasílat i na účet zákonného zástupce); výplatní páska bude zasílána na školní e-mail </a:t>
            </a:r>
          </a:p>
        </p:txBody>
      </p:sp>
    </p:spTree>
    <p:extLst>
      <p:ext uri="{BB962C8B-B14F-4D97-AF65-F5344CB8AC3E}">
        <p14:creationId xmlns:p14="http://schemas.microsoft.com/office/powerpoint/2010/main" val="2388898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CF5D5-433B-BB5A-2244-E80137E0D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7A195-EE47-5026-CC4C-DB6AAE16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353495"/>
            <a:ext cx="10682424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b="1" dirty="0"/>
              <a:t>Bazén </a:t>
            </a:r>
            <a:br>
              <a:rPr lang="cs-CZ" b="1" dirty="0"/>
            </a:br>
            <a:r>
              <a:rPr lang="cs-CZ" sz="4900" b="1" i="1" dirty="0"/>
              <a:t>Proč zařazujeme plavání do výuky TV na SŠ?</a:t>
            </a:r>
            <a:br>
              <a:rPr lang="cs-CZ" sz="4900" b="1" i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3F6F9A-9056-FE98-06F2-09991C2D4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99" y="1990271"/>
            <a:ext cx="10230466" cy="451423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Celoživotní pohybová aktivita vhodná pro všechny věkové kategorie</a:t>
            </a:r>
          </a:p>
          <a:p>
            <a:r>
              <a:rPr lang="cs-CZ" dirty="0"/>
              <a:t>Podpora duševního zdraví, zvládání stresu</a:t>
            </a:r>
          </a:p>
          <a:p>
            <a:r>
              <a:rPr lang="cs-CZ" dirty="0"/>
              <a:t>Bezpečnost u vody – prevence utonutí a schopnost pomoci druhému</a:t>
            </a:r>
          </a:p>
          <a:p>
            <a:r>
              <a:rPr lang="cs-CZ" dirty="0"/>
              <a:t>V ČR utone ročně až 40 dětí a mladistvých </a:t>
            </a:r>
          </a:p>
          <a:p>
            <a:endParaRPr lang="cs-CZ" dirty="0"/>
          </a:p>
          <a:p>
            <a:r>
              <a:rPr lang="cs-CZ" dirty="0"/>
              <a:t>Pomáhá správnému držení těla, zlepšuje fyzickou kondici žáka</a:t>
            </a:r>
          </a:p>
          <a:p>
            <a:r>
              <a:rPr lang="cs-CZ" dirty="0"/>
              <a:t>Zdokonalení plavecké techniky a dovedností </a:t>
            </a:r>
          </a:p>
          <a:p>
            <a:endParaRPr lang="cs-CZ" dirty="0"/>
          </a:p>
          <a:p>
            <a:r>
              <a:rPr lang="cs-CZ" dirty="0"/>
              <a:t>Výuka plavání a vodní bezpečnosti patří mezi nejúčinnější preventivní opatření proti utonutí</a:t>
            </a:r>
          </a:p>
          <a:p>
            <a:pPr marL="0" indent="0">
              <a:buNone/>
            </a:pPr>
            <a:r>
              <a:rPr lang="cs-CZ" dirty="0"/>
              <a:t>               Plavání je proto nejen sport, ale také život zachraňující dovednost</a:t>
            </a:r>
          </a:p>
          <a:p>
            <a:endParaRPr lang="cs-CZ" dirty="0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1584E026-E254-232C-A365-4730E40E80CF}"/>
              </a:ext>
            </a:extLst>
          </p:cNvPr>
          <p:cNvSpPr/>
          <p:nvPr/>
        </p:nvSpPr>
        <p:spPr>
          <a:xfrm>
            <a:off x="1689099" y="5907605"/>
            <a:ext cx="596901" cy="3407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127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6942F-ADA9-8D2E-CB81-599DA2E70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03410D04-C316-D167-6981-B23E49AF2CD7}"/>
              </a:ext>
            </a:extLst>
          </p:cNvPr>
          <p:cNvSpPr txBox="1">
            <a:spLocks/>
          </p:cNvSpPr>
          <p:nvPr/>
        </p:nvSpPr>
        <p:spPr>
          <a:xfrm>
            <a:off x="1371600" y="200025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Jak dlouho plaveme?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BB20FE93-69E1-FE7F-AB69-0CD4EDA6A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654300"/>
            <a:ext cx="9601200" cy="774700"/>
          </a:xfrm>
        </p:spPr>
        <p:txBody>
          <a:bodyPr/>
          <a:lstStyle/>
          <a:p>
            <a:r>
              <a:rPr lang="cs-CZ" dirty="0"/>
              <a:t>pouze jedno pololetí v 1. ročníku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2C7E7D94-174A-ADDB-1C94-8D65A065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353495"/>
            <a:ext cx="10682424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b="1" dirty="0"/>
              <a:t>Bazén </a:t>
            </a:r>
            <a:br>
              <a:rPr lang="cs-CZ" b="1" dirty="0"/>
            </a:br>
            <a:r>
              <a:rPr lang="cs-CZ" sz="4900" b="1" i="1" dirty="0"/>
              <a:t>Proč zařazujeme plavání do výuky TV na SŠ?</a:t>
            </a:r>
            <a:br>
              <a:rPr lang="cs-CZ" sz="4900" b="1" i="1" dirty="0"/>
            </a:br>
            <a:endParaRPr lang="cs-CZ" b="1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4B21D47E-F774-3477-3098-119519A40B38}"/>
              </a:ext>
            </a:extLst>
          </p:cNvPr>
          <p:cNvSpPr txBox="1">
            <a:spLocks/>
          </p:cNvSpPr>
          <p:nvPr/>
        </p:nvSpPr>
        <p:spPr>
          <a:xfrm>
            <a:off x="1371600" y="3670335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Co na bazén potřebujeme?</a:t>
            </a:r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683FC458-A3E0-3D08-4593-262250120E2B}"/>
              </a:ext>
            </a:extLst>
          </p:cNvPr>
          <p:cNvSpPr txBox="1">
            <a:spLocks/>
          </p:cNvSpPr>
          <p:nvPr/>
        </p:nvSpPr>
        <p:spPr>
          <a:xfrm>
            <a:off x="1371600" y="4324385"/>
            <a:ext cx="9601200" cy="77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jednodílné nebo sportovní plavky, plavecké brýle, pantofle, čepičku, ručník, hygienu</a:t>
            </a:r>
          </a:p>
        </p:txBody>
      </p:sp>
    </p:spTree>
    <p:extLst>
      <p:ext uri="{BB962C8B-B14F-4D97-AF65-F5344CB8AC3E}">
        <p14:creationId xmlns:p14="http://schemas.microsoft.com/office/powerpoint/2010/main" val="388489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8000" b="1" dirty="0"/>
              <a:t>Informace </a:t>
            </a:r>
            <a:br>
              <a:rPr lang="cs-CZ" sz="8000" b="1" dirty="0"/>
            </a:br>
            <a:r>
              <a:rPr lang="cs-CZ" sz="8000" b="1" dirty="0"/>
              <a:t>ke studiu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41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1" y="92184"/>
            <a:ext cx="11372193" cy="6673631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81EDC9B-70B9-61C5-B6EF-5484D4099E80}"/>
              </a:ext>
            </a:extLst>
          </p:cNvPr>
          <p:cNvSpPr/>
          <p:nvPr/>
        </p:nvSpPr>
        <p:spPr>
          <a:xfrm>
            <a:off x="3249322" y="2267117"/>
            <a:ext cx="6010792" cy="2639684"/>
          </a:xfrm>
          <a:prstGeom prst="roundRect">
            <a:avLst/>
          </a:prstGeom>
          <a:solidFill>
            <a:schemeClr val="lt1">
              <a:alpha val="73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2" name="Picture 4" descr="VÃ½sledek obrÃ¡zku pro seznÃ¡movÃ¡nÃ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29" y="4034117"/>
            <a:ext cx="3868271" cy="29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996224" y="2615374"/>
            <a:ext cx="10552385" cy="31379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ADAPTAČNÍ KURZ</a:t>
            </a:r>
            <a:b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</a:b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1. – 3. 9. 2026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52994" y="5013407"/>
            <a:ext cx="36681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POZNÁNÍ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871882" y="975529"/>
            <a:ext cx="3190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STMELENÍ</a:t>
            </a:r>
            <a:endParaRPr lang="cs-CZ" sz="54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9648381" y="2823883"/>
            <a:ext cx="2395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ZÁBAVA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277310" y="903976"/>
            <a:ext cx="2584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RADOST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712883" y="5073822"/>
            <a:ext cx="3070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KOLEKTIV</a:t>
            </a:r>
          </a:p>
        </p:txBody>
      </p:sp>
    </p:spTree>
    <p:extLst>
      <p:ext uri="{BB962C8B-B14F-4D97-AF65-F5344CB8AC3E}">
        <p14:creationId xmlns:p14="http://schemas.microsoft.com/office/powerpoint/2010/main" val="256350072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Vlastní 8">
      <a:dk1>
        <a:srgbClr val="C9FAED"/>
      </a:dk1>
      <a:lt1>
        <a:sysClr val="window" lastClr="FFFFFF"/>
      </a:lt1>
      <a:dk2>
        <a:srgbClr val="12018D"/>
      </a:dk2>
      <a:lt2>
        <a:srgbClr val="FFFFFF"/>
      </a:lt2>
      <a:accent1>
        <a:srgbClr val="12018D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8">
    <a:dk1>
      <a:srgbClr val="C9FAED"/>
    </a:dk1>
    <a:lt1>
      <a:sysClr val="window" lastClr="FFFFFF"/>
    </a:lt1>
    <a:dk2>
      <a:srgbClr val="12018D"/>
    </a:dk2>
    <a:lt2>
      <a:srgbClr val="FFFFFF"/>
    </a:lt2>
    <a:accent1>
      <a:srgbClr val="12018D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7239</TotalTime>
  <Words>1495</Words>
  <Application>Microsoft Office PowerPoint</Application>
  <PresentationFormat>Širokoúhlá obrazovka</PresentationFormat>
  <Paragraphs>164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5" baseType="lpstr">
      <vt:lpstr>Arial</vt:lpstr>
      <vt:lpstr>Calibri</vt:lpstr>
      <vt:lpstr>Franklin Gothic Book</vt:lpstr>
      <vt:lpstr>ITC Franklin Gothic LT</vt:lpstr>
      <vt:lpstr>ITC Franklin Gothic LT Semi-Bold</vt:lpstr>
      <vt:lpstr>Mistral</vt:lpstr>
      <vt:lpstr>Wingdings</vt:lpstr>
      <vt:lpstr>Crop</vt:lpstr>
      <vt:lpstr>Prezentace aplikace PowerPoint</vt:lpstr>
      <vt:lpstr>Prezentace aplikace PowerPoint</vt:lpstr>
      <vt:lpstr>TŘÍDNÍ UČITEL  HT1</vt:lpstr>
      <vt:lpstr>O ŠKOLE </vt:lpstr>
      <vt:lpstr>CHARAKTERISTIKA OBORU VZDĚLÁNÍ</vt:lpstr>
      <vt:lpstr>Bazén  Proč zařazujeme plavání do výuky TV na SŠ? </vt:lpstr>
      <vt:lpstr>Bazén  Proč zařazujeme plavání do výuky TV na SŠ? </vt:lpstr>
      <vt:lpstr>Informace  ke studiu</vt:lpstr>
      <vt:lpstr>ADAPTAČNÍ KURZ 1. – 3. 9. 2026</vt:lpstr>
      <vt:lpstr>Adaptační kurz</vt:lpstr>
      <vt:lpstr>Co budou vaše děti potřebovat ke studiu</vt:lpstr>
      <vt:lpstr>* Vysvědčení za poslední ročník ZŠ – nejpozději první den     nástupu do školy  * Potvrzení o studiu – možno vyzvednout nejdříve    v přípravném týdnu  * Doklad z PPP – žáci s SPU nebo SPCH dodat doklad co      nejdříve   * Upřednostňujeme komunikaci e-mailem   </vt:lpstr>
      <vt:lpstr>UČEBNICE – povinné a doporučené</vt:lpstr>
      <vt:lpstr>Prezentace aplikace PowerPoint</vt:lpstr>
      <vt:lpstr>MOŽNOSTI STRAVOVÁNÍ</vt:lpstr>
      <vt:lpstr>Prezentace aplikace PowerPoint</vt:lpstr>
      <vt:lpstr>FINANCE</vt:lpstr>
      <vt:lpstr>Školní řád</vt:lpstr>
      <vt:lpstr>Prezentace aplikace PowerPoint</vt:lpstr>
      <vt:lpstr>Prezentace aplikace PowerPoint</vt:lpstr>
      <vt:lpstr>Webové stránky školy</vt:lpstr>
      <vt:lpstr>Prezentace aplikace PowerPoint</vt:lpstr>
      <vt:lpstr>bakaláři</vt:lpstr>
      <vt:lpstr>Prezentace aplikace PowerPoint</vt:lpstr>
      <vt:lpstr>Prezentace aplikace PowerPoint</vt:lpstr>
      <vt:lpstr>Předem známou absenci hlaste, prosím, dopředu                                                            (max. 7 dnů – žádost schvaluje TU, více dní – žádost schvaluje ŘŠ)  Absenci oznámí ZZ 1. den nepřítomnosti žáka TU  (v případě ODV zároveň i UODV)  * ZZ omlouvá absenci přes systém Bakaláři * Dřívější odchod žáka ze školy je možný pouze s písemným souhlasem      od ZZ přes systém Bakaláři * Neuvádějte, prosím, rodinné důvody * Automatické e-mailové upozornění na nepřítomnost žáka    (zřizujeme na základě písemné žádosti ZZ)    </vt:lpstr>
      <vt:lpstr>Stručný návod na používání modulu Komens v aplikaci Bakaláři OMLOUVÁNÍ ABSENCE RODIČEM NEBO ZLETILÝM ŽÁKEM  Ke komunikaci s vyučujícími lze využít modul Komens webové nebo mobilní aplikace systému Bakaláři.  * Mobilní aplikaci si můžete stáhnout do svého mobilního zařízení z příslušného obchodu (Obchod Play pro Android, App Store pro Iphone) a dejte vyhledat aplikaci Bakaláři OnLine. * Mobilní aplikace slouží hlavně k rychlému zjištění nových známek, informací na nástěnce apod., pro vyšší komfort a více informací je dobré používat webovou aplikaci, ke které se vztahuje tento návod.     </vt:lpstr>
      <vt:lpstr>Mobilní aplikace – postup přihlášení do aplikace:  </vt:lpstr>
      <vt:lpstr>Mobilní aplikace – omlouvání absence:  </vt:lpstr>
      <vt:lpstr>Webová aplikace – omlouvání absence:     Postupujte dle číslovaných obrázků  napravo: 1. Přihlásíte se na webových stránkách školy  zadáním uživatelského      jména a hesla, které obdržíte od příslušného třídního učitele a zvolíte      přihlásit. 2. V levém menu zvolíte „Komens“ a „Omluvení absence“ 3. Postupně vyplníte:     - období absence od - do (můžete zatrhnout „Omluvit celý den“, či zvolit       časové rozmezí v rámci dne).     - příjemce bude již automaticky nastaven (předvyplněn) - třídní učitel     - případně můžete přidat přílohu (např. potvrzení od lékaře)     - odešlete zprávu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PODPISY </vt:lpstr>
      <vt:lpstr>Přeji krásný den!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 TŘÍDNÍ SCHŮZKA</dc:title>
  <dc:creator>Veronika Kuglerová</dc:creator>
  <cp:lastModifiedBy>Ing. Věra Průšová</cp:lastModifiedBy>
  <cp:revision>129</cp:revision>
  <cp:lastPrinted>2020-06-15T10:00:07Z</cp:lastPrinted>
  <dcterms:created xsi:type="dcterms:W3CDTF">2018-05-14T11:46:35Z</dcterms:created>
  <dcterms:modified xsi:type="dcterms:W3CDTF">2026-06-24T11:46:48Z</dcterms:modified>
</cp:coreProperties>
</file>