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A3D-76D9-4EAF-BE55-445C33E95E9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FE2-465F-476B-905D-289B5FB51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67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A3D-76D9-4EAF-BE55-445C33E95E9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FE2-465F-476B-905D-289B5FB51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88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A3D-76D9-4EAF-BE55-445C33E95E9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FE2-465F-476B-905D-289B5FB51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24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A3D-76D9-4EAF-BE55-445C33E95E9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FE2-465F-476B-905D-289B5FB51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069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A3D-76D9-4EAF-BE55-445C33E95E9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FE2-465F-476B-905D-289B5FB51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147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A3D-76D9-4EAF-BE55-445C33E95E9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FE2-465F-476B-905D-289B5FB51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7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A3D-76D9-4EAF-BE55-445C33E95E9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FE2-465F-476B-905D-289B5FB51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29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A3D-76D9-4EAF-BE55-445C33E95E9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FE2-465F-476B-905D-289B5FB51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14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A3D-76D9-4EAF-BE55-445C33E95E9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FE2-465F-476B-905D-289B5FB51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69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A3D-76D9-4EAF-BE55-445C33E95E9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FE2-465F-476B-905D-289B5FB51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26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A3D-76D9-4EAF-BE55-445C33E95E9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FE2-465F-476B-905D-289B5FB51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76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A3D-76D9-4EAF-BE55-445C33E95E9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FE2-465F-476B-905D-289B5FB51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90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A3D-76D9-4EAF-BE55-445C33E95E9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FE2-465F-476B-905D-289B5FB51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41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F963A3D-76D9-4EAF-BE55-445C33E95E9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0456FE2-465F-476B-905D-289B5FB51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15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F963A3D-76D9-4EAF-BE55-445C33E95E9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0456FE2-465F-476B-905D-289B5FB51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056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Rožmitálsko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Jaroslav Valenta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89" y="789932"/>
            <a:ext cx="5610475" cy="330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Rožmitál</a:t>
            </a:r>
            <a:r>
              <a:rPr lang="cs-CZ" dirty="0" smtClean="0"/>
              <a:t> pod Třemšínem –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 smtClean="0"/>
              <a:t>Město v okrese Příbram</a:t>
            </a:r>
          </a:p>
          <a:p>
            <a:r>
              <a:rPr lang="cs-CZ" dirty="0" smtClean="0"/>
              <a:t>4400 obyvatel</a:t>
            </a:r>
          </a:p>
          <a:p>
            <a:r>
              <a:rPr lang="cs-CZ" dirty="0" smtClean="0"/>
              <a:t>Starosta : Josef Vondráček</a:t>
            </a:r>
          </a:p>
          <a:p>
            <a:r>
              <a:rPr lang="cs-CZ" dirty="0" smtClean="0"/>
              <a:t>2 části : </a:t>
            </a:r>
            <a:r>
              <a:rPr lang="cs-CZ" dirty="0" err="1" smtClean="0"/>
              <a:t>Rožmitál</a:t>
            </a:r>
            <a:r>
              <a:rPr lang="cs-CZ" dirty="0" smtClean="0"/>
              <a:t>, Starý </a:t>
            </a:r>
            <a:r>
              <a:rPr lang="cs-CZ" dirty="0" err="1" smtClean="0"/>
              <a:t>Rožmitál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748">
            <a:off x="5786660" y="2545006"/>
            <a:ext cx="4944656" cy="329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Lokalizační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 smtClean="0"/>
              <a:t>Brdy</a:t>
            </a:r>
          </a:p>
          <a:p>
            <a:r>
              <a:rPr lang="cs-CZ" dirty="0" smtClean="0"/>
              <a:t>Mohyla Jakuba Jana Ryby</a:t>
            </a:r>
          </a:p>
          <a:p>
            <a:r>
              <a:rPr lang="cs-CZ" dirty="0" err="1" smtClean="0"/>
              <a:t>Áleje</a:t>
            </a:r>
            <a:r>
              <a:rPr lang="cs-CZ" dirty="0" smtClean="0"/>
              <a:t> Johanky z </a:t>
            </a:r>
            <a:r>
              <a:rPr lang="cs-CZ" dirty="0" err="1" smtClean="0"/>
              <a:t>rožmitálu</a:t>
            </a:r>
            <a:endParaRPr lang="cs-CZ" dirty="0" smtClean="0"/>
          </a:p>
          <a:p>
            <a:r>
              <a:rPr lang="cs-CZ" dirty="0" smtClean="0"/>
              <a:t>Lesy, rybníky  </a:t>
            </a:r>
          </a:p>
          <a:p>
            <a:r>
              <a:rPr lang="cs-CZ" dirty="0" smtClean="0"/>
              <a:t>Podbrdské muzeum</a:t>
            </a:r>
          </a:p>
          <a:p>
            <a:r>
              <a:rPr lang="cs-CZ" dirty="0" smtClean="0"/>
              <a:t>2 kostely</a:t>
            </a:r>
          </a:p>
          <a:p>
            <a:r>
              <a:rPr lang="cs-CZ" dirty="0" smtClean="0"/>
              <a:t>Zámek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703">
            <a:off x="7759959" y="2678268"/>
            <a:ext cx="2887572" cy="38500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390">
            <a:off x="7657437" y="384926"/>
            <a:ext cx="2393012" cy="23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 smtClean="0"/>
              <a:t>Členitá vrchovina ve středních Čechách</a:t>
            </a:r>
          </a:p>
          <a:p>
            <a:r>
              <a:rPr lang="cs-CZ" dirty="0" smtClean="0"/>
              <a:t>Tok 865 m n m – Nejvyšší vrchol</a:t>
            </a:r>
          </a:p>
          <a:p>
            <a:r>
              <a:rPr lang="cs-CZ" dirty="0" smtClean="0"/>
              <a:t>Praha 862 m n m – 60 m vysoká věž </a:t>
            </a:r>
            <a:r>
              <a:rPr lang="cs-CZ" dirty="0" err="1" smtClean="0"/>
              <a:t>meteoradaru</a:t>
            </a:r>
            <a:r>
              <a:rPr lang="cs-CZ" dirty="0" smtClean="0"/>
              <a:t> ČHMÚ</a:t>
            </a:r>
          </a:p>
          <a:p>
            <a:r>
              <a:rPr lang="cs-CZ" dirty="0"/>
              <a:t>Brdy </a:t>
            </a:r>
            <a:r>
              <a:rPr lang="cs-CZ" dirty="0" err="1"/>
              <a:t>Jížní</a:t>
            </a:r>
            <a:r>
              <a:rPr lang="cs-CZ" dirty="0"/>
              <a:t>, Brdy </a:t>
            </a:r>
            <a:r>
              <a:rPr lang="cs-CZ" dirty="0" smtClean="0"/>
              <a:t>Střední</a:t>
            </a:r>
          </a:p>
          <a:p>
            <a:r>
              <a:rPr lang="cs-CZ" dirty="0" smtClean="0"/>
              <a:t>Střední : Tok, Praha, Malý Tok, Hradiště, </a:t>
            </a:r>
            <a:r>
              <a:rPr lang="cs-CZ" dirty="0" err="1" smtClean="0"/>
              <a:t>Brdce</a:t>
            </a:r>
            <a:r>
              <a:rPr lang="cs-CZ" dirty="0" smtClean="0"/>
              <a:t>, Koruna, Jordán, </a:t>
            </a:r>
            <a:r>
              <a:rPr lang="cs-CZ" dirty="0" err="1" smtClean="0"/>
              <a:t>Paterák</a:t>
            </a:r>
            <a:endParaRPr lang="cs-CZ" dirty="0" smtClean="0"/>
          </a:p>
          <a:p>
            <a:r>
              <a:rPr lang="cs-CZ" dirty="0" smtClean="0"/>
              <a:t>Jižní : Třemšínem, Nad </a:t>
            </a:r>
            <a:r>
              <a:rPr lang="cs-CZ" dirty="0" err="1" smtClean="0"/>
              <a:t>Maráskem</a:t>
            </a:r>
            <a:endParaRPr lang="cs-CZ" dirty="0" smtClean="0"/>
          </a:p>
          <a:p>
            <a:r>
              <a:rPr lang="cs-CZ" dirty="0" smtClean="0"/>
              <a:t>Přesahují </a:t>
            </a:r>
            <a:r>
              <a:rPr lang="cs-CZ" dirty="0"/>
              <a:t>hranici 800 m a společně se označují jako </a:t>
            </a:r>
            <a:r>
              <a:rPr lang="cs-CZ" dirty="0" smtClean="0"/>
              <a:t>brdské osmistovky</a:t>
            </a:r>
            <a:r>
              <a:rPr lang="cs-CZ" dirty="0"/>
              <a:t>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93" y="708891"/>
            <a:ext cx="4617140" cy="30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Slavnost Johanky z </a:t>
            </a:r>
            <a:r>
              <a:rPr lang="cs-CZ" dirty="0" err="1" smtClean="0"/>
              <a:t>rožmitálu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 smtClean="0"/>
              <a:t>Slavnost 2 manželky Jiřího z </a:t>
            </a:r>
            <a:r>
              <a:rPr lang="cs-CZ" dirty="0" err="1" smtClean="0"/>
              <a:t>Poděbra</a:t>
            </a:r>
            <a:endParaRPr lang="cs-CZ" dirty="0" smtClean="0"/>
          </a:p>
          <a:p>
            <a:r>
              <a:rPr lang="cs-CZ" dirty="0"/>
              <a:t>K</a:t>
            </a:r>
            <a:r>
              <a:rPr lang="cs-CZ" dirty="0" smtClean="0"/>
              <a:t>aždoročně </a:t>
            </a:r>
            <a:r>
              <a:rPr lang="cs-CZ" dirty="0"/>
              <a:t>připomíná významné události historie spjaté s </a:t>
            </a:r>
            <a:r>
              <a:rPr lang="cs-CZ" dirty="0" err="1" smtClean="0"/>
              <a:t>Rožmitálem</a:t>
            </a:r>
            <a:endParaRPr lang="cs-CZ" dirty="0" smtClean="0"/>
          </a:p>
          <a:p>
            <a:r>
              <a:rPr lang="cs-CZ" dirty="0" smtClean="0"/>
              <a:t>Celodenní program který je určen pro všechny věkové kategorie</a:t>
            </a:r>
          </a:p>
          <a:p>
            <a:r>
              <a:rPr lang="cs-CZ" dirty="0" smtClean="0"/>
              <a:t>Odehrává se v historickém centru města</a:t>
            </a:r>
          </a:p>
          <a:p>
            <a:r>
              <a:rPr lang="cs-CZ" dirty="0" smtClean="0"/>
              <a:t>Program začíná v 10:00 a končí v pozdních večerních hodinách</a:t>
            </a:r>
          </a:p>
          <a:p>
            <a:r>
              <a:rPr lang="cs-CZ" dirty="0" smtClean="0"/>
              <a:t>Slavnostní průvod Královny Johanky začíná ve 14:00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135" y="3315429"/>
            <a:ext cx="3228495" cy="322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4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383" y="1967845"/>
            <a:ext cx="10554574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0" dirty="0" smtClean="0">
                <a:sym typeface="Wingdings" panose="05000000000000000000" pitchFamily="2" charset="2"/>
              </a:rPr>
              <a:t></a:t>
            </a:r>
            <a:endParaRPr lang="cs-CZ" sz="40000" dirty="0"/>
          </a:p>
        </p:txBody>
      </p:sp>
    </p:spTree>
    <p:extLst>
      <p:ext uri="{BB962C8B-B14F-4D97-AF65-F5344CB8AC3E}">
        <p14:creationId xmlns:p14="http://schemas.microsoft.com/office/powerpoint/2010/main" val="292938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75</TotalTime>
  <Words>126</Words>
  <Application>Microsoft Office PowerPoint</Application>
  <PresentationFormat>Širokoúhlá obrazovka</PresentationFormat>
  <Paragraphs>31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Century Gothic</vt:lpstr>
      <vt:lpstr>Wingdings</vt:lpstr>
      <vt:lpstr>Wingdings 2</vt:lpstr>
      <vt:lpstr>Citáty</vt:lpstr>
      <vt:lpstr>Rožmitálsko</vt:lpstr>
      <vt:lpstr>Rožmitál pod Třemšínem – Informace</vt:lpstr>
      <vt:lpstr>Lokalizační předpoklady</vt:lpstr>
      <vt:lpstr>Brdy</vt:lpstr>
      <vt:lpstr>Slavnost Johanky z rožmitálu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Rožmitálsko</dc:title>
  <dc:creator>Jaroslav Valenta</dc:creator>
  <cp:lastModifiedBy>Hana Trinerová</cp:lastModifiedBy>
  <cp:revision>8</cp:revision>
  <dcterms:created xsi:type="dcterms:W3CDTF">2018-11-19T15:54:04Z</dcterms:created>
  <dcterms:modified xsi:type="dcterms:W3CDTF">2018-11-20T19:26:26Z</dcterms:modified>
</cp:coreProperties>
</file>