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04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58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52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15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046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23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469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496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66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37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79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12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96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02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96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13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92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203480-4F9D-476A-863E-DAA66BE37855}" type="datetimeFigureOut">
              <a:rPr lang="cs-CZ" smtClean="0"/>
              <a:t>04.12.2018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632C-62D3-4CC8-9082-C995EF2BE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99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Wikipedie" TargetMode="External"/><Relationship Id="rId2" Type="http://schemas.openxmlformats.org/officeDocument/2006/relationships/hyperlink" Target="https://zima.moninec.cz/ubytovani/hote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51C5DD-9CE8-431F-9AAF-A30FF9C90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9600" dirty="0"/>
              <a:t>Sedlčansko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6A05587-6871-41B5-9137-E00CF77565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Lukáš Maršík HC2</a:t>
            </a:r>
          </a:p>
        </p:txBody>
      </p:sp>
    </p:spTree>
    <p:extLst>
      <p:ext uri="{BB962C8B-B14F-4D97-AF65-F5344CB8AC3E}">
        <p14:creationId xmlns:p14="http://schemas.microsoft.com/office/powerpoint/2010/main" val="168632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C095D4-F0EA-4168-99B8-BC407DC9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Hotel </a:t>
            </a:r>
            <a:r>
              <a:rPr lang="cs-CZ" dirty="0" err="1"/>
              <a:t>Monínec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295572E-E512-422A-AF2C-0103802C1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Ubytování</a:t>
            </a:r>
          </a:p>
          <a:p>
            <a:r>
              <a:rPr lang="cs-CZ" dirty="0"/>
              <a:t>restaurace</a:t>
            </a:r>
          </a:p>
          <a:p>
            <a:r>
              <a:rPr lang="cs-CZ" dirty="0"/>
              <a:t>wellness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986FF5E-FD18-4DB0-818C-8D74CC8F7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71" y="160014"/>
            <a:ext cx="5324754" cy="355260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B5FBD96-93BD-40D5-BCD7-1BDF263C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" y="3712623"/>
            <a:ext cx="4167122" cy="278025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FEB5356-D0C8-4A31-B899-E7A902219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05" y="3712623"/>
            <a:ext cx="4286855" cy="286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4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CD36DE-827F-4719-B492-23A32CC01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042"/>
            <a:ext cx="10515600" cy="1251752"/>
          </a:xfrm>
        </p:spPr>
        <p:txBody>
          <a:bodyPr/>
          <a:lstStyle/>
          <a:p>
            <a:r>
              <a:rPr lang="cs-CZ" u="sng" dirty="0"/>
              <a:t>Doprava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7FC3CDB-5609-46B3-AB8F-2092D688E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012"/>
            <a:ext cx="10515600" cy="5306951"/>
          </a:xfrm>
        </p:spPr>
        <p:txBody>
          <a:bodyPr/>
          <a:lstStyle/>
          <a:p>
            <a:r>
              <a:rPr lang="cs-CZ" dirty="0"/>
              <a:t>Autobusy</a:t>
            </a:r>
          </a:p>
          <a:p>
            <a:r>
              <a:rPr lang="cs-CZ" dirty="0"/>
              <a:t>MHD</a:t>
            </a:r>
          </a:p>
          <a:p>
            <a:r>
              <a:rPr lang="cs-CZ" dirty="0"/>
              <a:t>Vlaky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EF2516E-D42B-4999-9B32-0AC8FC594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76" y="253014"/>
            <a:ext cx="4983332" cy="373749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CEFE2D3-CAD5-4E93-889A-04715313C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5" y="2532540"/>
            <a:ext cx="4859230" cy="36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9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1799577-CC06-42F0-8EA3-6895C7A7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B263A6F-9D95-49CA-9B2E-228C3636D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https://zima.moninec.cz/ubytovani/hotel</a:t>
            </a:r>
            <a:endParaRPr lang="cs-CZ" dirty="0"/>
          </a:p>
          <a:p>
            <a:r>
              <a:rPr lang="cs-CZ" dirty="0">
                <a:hlinkClick r:id="rId3"/>
              </a:rPr>
              <a:t>https://cs.wikipedia.org/wiki/Wikipedie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83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5F2F9A-23A7-4329-8198-E342A8F5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800" dirty="0"/>
              <a:t>Sedlčany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9CA9798-6D33-46B0-B5E3-87ADA09D6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latin typeface="+mj-lt"/>
              </a:rPr>
              <a:t>Sedlčany</a:t>
            </a:r>
            <a:r>
              <a:rPr lang="cs-CZ" dirty="0">
                <a:latin typeface="+mj-lt"/>
              </a:rPr>
              <a:t> leží v tzv. Sedlčanské kotlině na soutoku Mastníku a Sedleckého potoka.</a:t>
            </a:r>
          </a:p>
          <a:p>
            <a:r>
              <a:rPr lang="cs-CZ" dirty="0">
                <a:latin typeface="+mj-lt"/>
              </a:rPr>
              <a:t>Počet obyvatel: 7 100</a:t>
            </a:r>
          </a:p>
          <a:p>
            <a:endParaRPr lang="cs-CZ" dirty="0"/>
          </a:p>
          <a:p>
            <a:r>
              <a:rPr lang="cs-CZ" dirty="0"/>
              <a:t>Kraj: Středočeský</a:t>
            </a:r>
          </a:p>
          <a:p>
            <a:r>
              <a:rPr lang="cs-CZ" dirty="0"/>
              <a:t>Okres: Příbram</a:t>
            </a:r>
          </a:p>
          <a:p>
            <a:endParaRPr lang="cs-CZ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17D7F3D-D0E5-46AB-992F-40FC0BF2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551" y="2798685"/>
            <a:ext cx="4793942" cy="38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1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BC8993-8754-42C5-B5D8-B022413E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0A748B53-C48B-46BB-AAD3-65EA4210C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3" y="165501"/>
            <a:ext cx="5032142" cy="376730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36679396-8DA7-4D17-A521-7F698243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82" y="4170634"/>
            <a:ext cx="3530524" cy="252186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80B3C4-DB4A-411F-A0FF-469901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06" y="165501"/>
            <a:ext cx="6331395" cy="42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9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1AEC7F-692D-457B-B33C-71DB99951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1020"/>
            <a:ext cx="10515600" cy="1393794"/>
          </a:xfrm>
        </p:spPr>
        <p:txBody>
          <a:bodyPr/>
          <a:lstStyle/>
          <a:p>
            <a:r>
              <a:rPr lang="cs-CZ" dirty="0"/>
              <a:t>Potok Mastník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845CB231-6971-425E-809B-FA3308332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0" y="1603683"/>
            <a:ext cx="5808237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9A3FDB9-C3F6-43E3-AC64-8D1E84E7DC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74" y="1115410"/>
            <a:ext cx="3264023" cy="217465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C9D0250F-DE7D-42D3-A864-894CA58487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74" y="3700020"/>
            <a:ext cx="3264022" cy="245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8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B3B849-FACA-4151-A734-FF2C5939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65"/>
            <a:ext cx="10515600" cy="896645"/>
          </a:xfrm>
        </p:spPr>
        <p:txBody>
          <a:bodyPr>
            <a:normAutofit/>
          </a:bodyPr>
          <a:lstStyle/>
          <a:p>
            <a:r>
              <a:rPr lang="cs-CZ" dirty="0"/>
              <a:t>Sedlecký potok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BE6468ED-7378-4E1C-B060-C67FEFAFD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3" y="1180730"/>
            <a:ext cx="6530338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8FDF784-3E2A-483E-B24B-6182C421B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38" y="1029810"/>
            <a:ext cx="4509893" cy="300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5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32F228-16D0-4349-B04C-EF02DEB5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0931"/>
          </a:xfrm>
        </p:spPr>
        <p:txBody>
          <a:bodyPr>
            <a:normAutofit/>
          </a:bodyPr>
          <a:lstStyle/>
          <a:p>
            <a:r>
              <a:rPr lang="cs-CZ" sz="3600" u="sng" dirty="0"/>
              <a:t>Památky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9498AB0-AE7C-43D0-9153-EBD9D77BA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902348"/>
            <a:ext cx="10515600" cy="4351338"/>
          </a:xfrm>
        </p:spPr>
        <p:txBody>
          <a:bodyPr>
            <a:normAutofit/>
          </a:bodyPr>
          <a:lstStyle/>
          <a:p>
            <a:r>
              <a:rPr lang="cs-CZ" sz="4000" dirty="0"/>
              <a:t>Skanzen Vysoký Chlumec</a:t>
            </a:r>
          </a:p>
          <a:p>
            <a:pPr marL="0" indent="0">
              <a:buNone/>
            </a:pPr>
            <a:r>
              <a:rPr lang="cs-CZ" sz="2400" dirty="0"/>
              <a:t>- Muzeum vesnických staveb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ACFBEAD-A283-47DB-8856-9823ED2E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2" y="2589104"/>
            <a:ext cx="5715000" cy="3810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BAAE43A-392F-4CD2-AE24-67DF31BD7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77" y="3038952"/>
            <a:ext cx="4475467" cy="33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7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89F131A-2574-489E-B588-F1D9B824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/>
          <a:lstStyle/>
          <a:p>
            <a:r>
              <a:rPr lang="cs-CZ" dirty="0"/>
              <a:t>Hrad Zvíkov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730A248-DD35-4FB1-86BD-325244D06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097"/>
            <a:ext cx="10515600" cy="4951845"/>
          </a:xfrm>
        </p:spPr>
        <p:txBody>
          <a:bodyPr/>
          <a:lstStyle/>
          <a:p>
            <a:r>
              <a:rPr lang="cs-CZ" dirty="0"/>
              <a:t>30 km od Sedlčan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6021CF6-FBCA-4EBA-A114-DC2AFF107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43" y="2085374"/>
            <a:ext cx="4770268" cy="26872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6A8ED5E-8C72-4E42-AB20-034C93BCD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0" y="2127681"/>
            <a:ext cx="6248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88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AB2D8D9-9340-4B6E-883E-870B2408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44"/>
            <a:ext cx="10515600" cy="1020932"/>
          </a:xfrm>
        </p:spPr>
        <p:txBody>
          <a:bodyPr/>
          <a:lstStyle/>
          <a:p>
            <a:r>
              <a:rPr lang="cs-CZ" dirty="0"/>
              <a:t>Chýnovská jeskyně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3313413-C8BD-45DA-A577-26AA0D2C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4299"/>
            <a:ext cx="10515600" cy="5182664"/>
          </a:xfrm>
        </p:spPr>
        <p:txBody>
          <a:bodyPr/>
          <a:lstStyle/>
          <a:p>
            <a:r>
              <a:rPr lang="cs-CZ" dirty="0"/>
              <a:t>Leží u města Chýnov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913557C-D2A9-4861-8731-A28BEBD4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2" y="2281376"/>
            <a:ext cx="6981825" cy="42481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2DB5247-5E9B-405A-A14A-796C09953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92" y="289750"/>
            <a:ext cx="4811536" cy="32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1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BE3A40-B32C-40D6-930E-E56D91F8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963"/>
            <a:ext cx="10515600" cy="1562470"/>
          </a:xfrm>
        </p:spPr>
        <p:txBody>
          <a:bodyPr/>
          <a:lstStyle/>
          <a:p>
            <a:r>
              <a:rPr lang="cs-CZ" dirty="0"/>
              <a:t>SKI AREÁL MONÍNEC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F33D8B1-ADD8-4AA2-924E-08C09EBF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528"/>
            <a:ext cx="10515600" cy="4836435"/>
          </a:xfrm>
        </p:spPr>
        <p:txBody>
          <a:bodyPr/>
          <a:lstStyle/>
          <a:p>
            <a:r>
              <a:rPr lang="cs-CZ" dirty="0"/>
              <a:t>2 sjezdovky</a:t>
            </a:r>
          </a:p>
          <a:p>
            <a:r>
              <a:rPr lang="cs-CZ" dirty="0"/>
              <a:t>Lyžařská škola</a:t>
            </a:r>
          </a:p>
          <a:p>
            <a:r>
              <a:rPr lang="cs-CZ" dirty="0"/>
              <a:t>Půjčovna vybavení</a:t>
            </a:r>
          </a:p>
          <a:p>
            <a:r>
              <a:rPr lang="cs-CZ" dirty="0"/>
              <a:t>ubytování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1EE6577-034E-44B5-8F31-D03D89236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8" y="3727674"/>
            <a:ext cx="4366907" cy="23581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C87BB10-711F-4764-ACB9-E66712E8E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69" y="1340528"/>
            <a:ext cx="6096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16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</TotalTime>
  <Words>57</Words>
  <Application>Microsoft Office PowerPoint</Application>
  <PresentationFormat>Širokoúhlá obrazovka</PresentationFormat>
  <Paragraphs>33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Sedlčansko</vt:lpstr>
      <vt:lpstr>Sedlčany</vt:lpstr>
      <vt:lpstr>Prezentace aplikace PowerPoint</vt:lpstr>
      <vt:lpstr>Potok Mastník</vt:lpstr>
      <vt:lpstr>Sedlecký potok</vt:lpstr>
      <vt:lpstr>Památky</vt:lpstr>
      <vt:lpstr>Hrad Zvíkov</vt:lpstr>
      <vt:lpstr>Chýnovská jeskyně</vt:lpstr>
      <vt:lpstr>SKI AREÁL MONÍNEC</vt:lpstr>
      <vt:lpstr>Hotel Monínec</vt:lpstr>
      <vt:lpstr>Doprava</vt:lpstr>
      <vt:lpstr>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Sedlčansko</dc:title>
  <dc:creator>Lukáš Maršík</dc:creator>
  <cp:lastModifiedBy>Hana Trinerová</cp:lastModifiedBy>
  <cp:revision>11</cp:revision>
  <dcterms:created xsi:type="dcterms:W3CDTF">2018-12-02T15:55:10Z</dcterms:created>
  <dcterms:modified xsi:type="dcterms:W3CDTF">2018-12-04T14:53:11Z</dcterms:modified>
</cp:coreProperties>
</file>