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92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9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3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69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503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12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9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2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0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7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44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42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6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70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99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6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26ECCA6-28C1-44BF-9C4E-3622C5797FAB}" type="datetimeFigureOut">
              <a:rPr lang="cs-CZ" smtClean="0"/>
              <a:t>29.11.2018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8AAF80-B415-4644-975B-5EFABF6F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7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205152"/>
            <a:ext cx="8689976" cy="1664837"/>
          </a:xfrm>
        </p:spPr>
        <p:txBody>
          <a:bodyPr/>
          <a:lstStyle/>
          <a:p>
            <a:r>
              <a:rPr lang="cs-CZ" dirty="0" smtClean="0"/>
              <a:t>Shopping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Hejná </a:t>
            </a:r>
            <a:r>
              <a:rPr lang="cs-CZ" dirty="0" err="1" smtClean="0">
                <a:solidFill>
                  <a:schemeClr val="tx1"/>
                </a:solidFill>
              </a:rPr>
              <a:t>aneta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algn="r"/>
            <a:r>
              <a:rPr lang="cs-CZ" dirty="0" smtClean="0">
                <a:solidFill>
                  <a:schemeClr val="tx1"/>
                </a:solidFill>
              </a:rPr>
              <a:t>cr4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20" y="2146985"/>
            <a:ext cx="3519823" cy="22849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84" y="3644214"/>
            <a:ext cx="3333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Disadvantages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cant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try</a:t>
            </a:r>
            <a:r>
              <a:rPr lang="cs-CZ" dirty="0" smtClean="0"/>
              <a:t> </a:t>
            </a:r>
            <a:r>
              <a:rPr lang="cs-CZ" dirty="0" err="1" smtClean="0"/>
              <a:t>Clothes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fear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losing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 </a:t>
            </a:r>
            <a:r>
              <a:rPr lang="cs-CZ" dirty="0" err="1" smtClean="0"/>
              <a:t>midway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189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presents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For</a:t>
            </a:r>
            <a:r>
              <a:rPr lang="cs-CZ" dirty="0" smtClean="0"/>
              <a:t> my </a:t>
            </a:r>
            <a:r>
              <a:rPr lang="cs-CZ" dirty="0" err="1" smtClean="0"/>
              <a:t>boyfriend</a:t>
            </a:r>
            <a:r>
              <a:rPr lang="cs-CZ" dirty="0" smtClean="0"/>
              <a:t>, </a:t>
            </a:r>
            <a:r>
              <a:rPr lang="cs-CZ" dirty="0" err="1" smtClean="0"/>
              <a:t>siblings</a:t>
            </a:r>
            <a:r>
              <a:rPr lang="cs-CZ" dirty="0" smtClean="0"/>
              <a:t>, </a:t>
            </a:r>
            <a:r>
              <a:rPr lang="cs-CZ" dirty="0" err="1" smtClean="0"/>
              <a:t>relatives</a:t>
            </a:r>
            <a:endParaRPr lang="cs-CZ" dirty="0" smtClean="0"/>
          </a:p>
          <a:p>
            <a:r>
              <a:rPr lang="cs-CZ" dirty="0" err="1" smtClean="0"/>
              <a:t>Christmas</a:t>
            </a:r>
            <a:r>
              <a:rPr lang="cs-CZ" dirty="0" smtClean="0"/>
              <a:t>, </a:t>
            </a:r>
            <a:r>
              <a:rPr lang="cs-CZ" dirty="0" err="1" smtClean="0"/>
              <a:t>birthday</a:t>
            </a:r>
            <a:r>
              <a:rPr lang="cs-CZ" dirty="0" smtClean="0"/>
              <a:t>,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,…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24" y="2214694"/>
            <a:ext cx="3842776" cy="37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clothes for different occasions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 smtClean="0"/>
              <a:t>weather</a:t>
            </a:r>
            <a:endParaRPr lang="cs-CZ" dirty="0" smtClean="0"/>
          </a:p>
          <a:p>
            <a:r>
              <a:rPr lang="cs-CZ" dirty="0" err="1" smtClean="0"/>
              <a:t>Spring</a:t>
            </a:r>
            <a:r>
              <a:rPr lang="cs-CZ" dirty="0" smtClean="0"/>
              <a:t>: </a:t>
            </a:r>
            <a:r>
              <a:rPr lang="cs-CZ" dirty="0" err="1" smtClean="0"/>
              <a:t>jeans</a:t>
            </a:r>
            <a:r>
              <a:rPr lang="cs-CZ" dirty="0" smtClean="0"/>
              <a:t>, </a:t>
            </a:r>
            <a:r>
              <a:rPr lang="cs-CZ" dirty="0" err="1" smtClean="0"/>
              <a:t>shirt</a:t>
            </a:r>
            <a:r>
              <a:rPr lang="cs-CZ" dirty="0" smtClean="0"/>
              <a:t>, </a:t>
            </a:r>
            <a:r>
              <a:rPr lang="cs-CZ" dirty="0" err="1" smtClean="0"/>
              <a:t>thin</a:t>
            </a:r>
            <a:r>
              <a:rPr lang="cs-CZ" dirty="0" smtClean="0"/>
              <a:t> </a:t>
            </a:r>
            <a:r>
              <a:rPr lang="cs-CZ" dirty="0" err="1" smtClean="0"/>
              <a:t>jacket</a:t>
            </a:r>
            <a:endParaRPr lang="cs-CZ" dirty="0" smtClean="0"/>
          </a:p>
          <a:p>
            <a:r>
              <a:rPr lang="cs-CZ" dirty="0" err="1" smtClean="0"/>
              <a:t>Summer</a:t>
            </a:r>
            <a:r>
              <a:rPr lang="cs-CZ" dirty="0" smtClean="0"/>
              <a:t>: </a:t>
            </a:r>
            <a:r>
              <a:rPr lang="cs-CZ" dirty="0" err="1" smtClean="0"/>
              <a:t>Shorts</a:t>
            </a:r>
            <a:r>
              <a:rPr lang="cs-CZ" dirty="0" smtClean="0"/>
              <a:t>, top, </a:t>
            </a:r>
            <a:r>
              <a:rPr lang="cs-CZ" dirty="0" err="1" smtClean="0"/>
              <a:t>Dress</a:t>
            </a:r>
            <a:r>
              <a:rPr lang="cs-CZ" dirty="0" smtClean="0"/>
              <a:t>, </a:t>
            </a:r>
            <a:r>
              <a:rPr lang="cs-CZ" dirty="0" err="1" smtClean="0"/>
              <a:t>skirt</a:t>
            </a:r>
            <a:endParaRPr lang="cs-CZ" dirty="0" smtClean="0"/>
          </a:p>
          <a:p>
            <a:r>
              <a:rPr lang="cs-CZ" dirty="0" err="1" smtClean="0"/>
              <a:t>Autumn</a:t>
            </a:r>
            <a:r>
              <a:rPr lang="cs-CZ" dirty="0" smtClean="0"/>
              <a:t>: </a:t>
            </a:r>
            <a:r>
              <a:rPr lang="cs-CZ" dirty="0" err="1" smtClean="0"/>
              <a:t>jeans</a:t>
            </a:r>
            <a:r>
              <a:rPr lang="cs-CZ" dirty="0" smtClean="0"/>
              <a:t>, </a:t>
            </a:r>
            <a:r>
              <a:rPr lang="cs-CZ" dirty="0" err="1" smtClean="0"/>
              <a:t>jacket</a:t>
            </a:r>
            <a:r>
              <a:rPr lang="cs-CZ" dirty="0" smtClean="0"/>
              <a:t>, </a:t>
            </a:r>
            <a:r>
              <a:rPr lang="cs-CZ" dirty="0" err="1" smtClean="0"/>
              <a:t>shirt</a:t>
            </a:r>
            <a:r>
              <a:rPr lang="cs-CZ" dirty="0" smtClean="0"/>
              <a:t>, </a:t>
            </a:r>
            <a:r>
              <a:rPr lang="cs-CZ" dirty="0" err="1" smtClean="0"/>
              <a:t>sweater</a:t>
            </a:r>
            <a:endParaRPr lang="cs-CZ" dirty="0" smtClean="0"/>
          </a:p>
          <a:p>
            <a:r>
              <a:rPr lang="cs-CZ" dirty="0" smtClean="0"/>
              <a:t>Winter: </a:t>
            </a:r>
            <a:r>
              <a:rPr lang="cs-CZ" dirty="0" err="1" smtClean="0"/>
              <a:t>warm</a:t>
            </a:r>
            <a:r>
              <a:rPr lang="cs-CZ" dirty="0" smtClean="0"/>
              <a:t> </a:t>
            </a:r>
            <a:r>
              <a:rPr lang="cs-CZ" dirty="0" err="1" smtClean="0"/>
              <a:t>jacket</a:t>
            </a:r>
            <a:r>
              <a:rPr lang="cs-CZ" dirty="0" smtClean="0"/>
              <a:t>, long </a:t>
            </a:r>
            <a:r>
              <a:rPr lang="cs-CZ" dirty="0" err="1" smtClean="0"/>
              <a:t>sleeve</a:t>
            </a:r>
            <a:r>
              <a:rPr lang="cs-CZ" dirty="0" smtClean="0"/>
              <a:t> </a:t>
            </a:r>
            <a:r>
              <a:rPr lang="cs-CZ" dirty="0" err="1" smtClean="0"/>
              <a:t>Shirt</a:t>
            </a:r>
            <a:r>
              <a:rPr lang="cs-CZ" dirty="0" smtClean="0"/>
              <a:t>, </a:t>
            </a:r>
            <a:r>
              <a:rPr lang="cs-CZ" dirty="0" err="1" smtClean="0"/>
              <a:t>sweater</a:t>
            </a:r>
            <a:r>
              <a:rPr lang="cs-CZ" dirty="0" smtClean="0"/>
              <a:t>, </a:t>
            </a:r>
            <a:r>
              <a:rPr lang="cs-CZ" dirty="0" err="1" smtClean="0"/>
              <a:t>jeans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30" y="2252858"/>
            <a:ext cx="2068676" cy="4020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05" y="2214694"/>
            <a:ext cx="1876183" cy="40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08338" y="450762"/>
            <a:ext cx="10569262" cy="534043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Clothes</a:t>
            </a:r>
            <a:r>
              <a:rPr lang="cs-CZ" dirty="0" smtClean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 smtClean="0"/>
              <a:t>occasion</a:t>
            </a:r>
            <a:endParaRPr lang="cs-CZ" dirty="0" smtClean="0"/>
          </a:p>
          <a:p>
            <a:r>
              <a:rPr lang="en-US" dirty="0"/>
              <a:t>Working Clothes - used when doing housekeeping, gardening, carpentry work and home repair, it should be loose, </a:t>
            </a:r>
            <a:r>
              <a:rPr lang="en-US" dirty="0" err="1" smtClean="0"/>
              <a:t>comfortabl</a:t>
            </a:r>
            <a:r>
              <a:rPr lang="cs-CZ" dirty="0" smtClean="0"/>
              <a:t>e</a:t>
            </a:r>
          </a:p>
          <a:p>
            <a:endParaRPr lang="cs-CZ" dirty="0" smtClean="0"/>
          </a:p>
          <a:p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smtClean="0"/>
              <a:t>interview: </a:t>
            </a:r>
            <a:r>
              <a:rPr lang="en-US" dirty="0"/>
              <a:t>you must look professional and </a:t>
            </a:r>
            <a:r>
              <a:rPr lang="en-US" dirty="0" smtClean="0"/>
              <a:t>polished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-</a:t>
            </a:r>
            <a:r>
              <a:rPr lang="en-US" dirty="0" smtClean="0"/>
              <a:t> </a:t>
            </a:r>
            <a:r>
              <a:rPr lang="cs-CZ" dirty="0"/>
              <a:t>S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/>
              <a:t>jacket and slacks with a shirt and tie, or a sweater and button down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FOR </a:t>
            </a:r>
            <a:r>
              <a:rPr lang="cs-CZ" dirty="0" err="1" smtClean="0"/>
              <a:t>women</a:t>
            </a:r>
            <a:r>
              <a:rPr lang="cs-CZ" dirty="0" smtClean="0"/>
              <a:t>- </a:t>
            </a:r>
            <a:r>
              <a:rPr lang="en-US" dirty="0"/>
              <a:t>blouse and dress pants or a statement dress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3233514"/>
            <a:ext cx="4108360" cy="3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clothes </a:t>
            </a:r>
            <a:r>
              <a:rPr lang="cs-CZ" dirty="0" smtClean="0"/>
              <a:t>– </a:t>
            </a:r>
            <a:r>
              <a:rPr lang="cs-CZ" dirty="0" err="1" smtClean="0"/>
              <a:t>england</a:t>
            </a:r>
            <a:r>
              <a:rPr lang="cs-CZ" dirty="0"/>
              <a:t> </a:t>
            </a:r>
            <a:r>
              <a:rPr lang="cs-CZ" dirty="0" smtClean="0"/>
              <a:t>x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England</a:t>
            </a:r>
            <a:endParaRPr lang="cs-CZ" dirty="0" smtClean="0"/>
          </a:p>
          <a:p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uniform</a:t>
            </a:r>
            <a:r>
              <a:rPr lang="en-US" dirty="0" smtClean="0"/>
              <a:t> </a:t>
            </a:r>
            <a:r>
              <a:rPr lang="en-US" dirty="0"/>
              <a:t>is worn in over 90% of schools in </a:t>
            </a:r>
            <a:r>
              <a:rPr lang="en-US" dirty="0" smtClean="0"/>
              <a:t>England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Czech </a:t>
            </a:r>
            <a:r>
              <a:rPr lang="cs-CZ" dirty="0" err="1" smtClean="0"/>
              <a:t>republic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wear</a:t>
            </a:r>
            <a:r>
              <a:rPr lang="cs-CZ" dirty="0" smtClean="0"/>
              <a:t> </a:t>
            </a:r>
            <a:r>
              <a:rPr lang="cs-CZ" dirty="0" err="1" smtClean="0"/>
              <a:t>whatever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rule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has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clean</a:t>
            </a:r>
            <a:r>
              <a:rPr lang="cs-CZ" dirty="0" smtClean="0"/>
              <a:t> and </a:t>
            </a:r>
            <a:r>
              <a:rPr lang="cs-CZ" dirty="0" err="1" smtClean="0"/>
              <a:t>decent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17" y="3243421"/>
            <a:ext cx="4529383" cy="25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shopping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913774" y="1853514"/>
            <a:ext cx="5106027" cy="3937685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need</a:t>
            </a:r>
            <a:endParaRPr lang="cs-CZ" dirty="0" smtClean="0"/>
          </a:p>
          <a:p>
            <a:r>
              <a:rPr lang="cs-CZ" dirty="0" err="1" smtClean="0"/>
              <a:t>Prestige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Emotional</a:t>
            </a:r>
            <a:r>
              <a:rPr lang="cs-CZ" dirty="0" smtClean="0"/>
              <a:t> bond </a:t>
            </a:r>
          </a:p>
          <a:p>
            <a:r>
              <a:rPr lang="cs-CZ" dirty="0" err="1" smtClean="0"/>
              <a:t>Replacement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Psychological</a:t>
            </a:r>
            <a:r>
              <a:rPr lang="cs-CZ" dirty="0" smtClean="0"/>
              <a:t> support</a:t>
            </a:r>
          </a:p>
          <a:p>
            <a:r>
              <a:rPr lang="cs-CZ" dirty="0" err="1" smtClean="0"/>
              <a:t>Investment</a:t>
            </a:r>
            <a:endParaRPr lang="cs-CZ" dirty="0" smtClean="0"/>
          </a:p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recognized</a:t>
            </a:r>
            <a:r>
              <a:rPr lang="cs-CZ" dirty="0" smtClean="0"/>
              <a:t> </a:t>
            </a:r>
            <a:r>
              <a:rPr lang="cs-CZ" dirty="0" err="1" smtClean="0"/>
              <a:t>brand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6172200" y="1853514"/>
            <a:ext cx="5105401" cy="3937685"/>
          </a:xfrm>
        </p:spPr>
        <p:txBody>
          <a:bodyPr/>
          <a:lstStyle/>
          <a:p>
            <a:r>
              <a:rPr lang="cs-CZ" dirty="0" err="1" smtClean="0"/>
              <a:t>Need</a:t>
            </a:r>
            <a:endParaRPr lang="cs-CZ" dirty="0"/>
          </a:p>
          <a:p>
            <a:r>
              <a:rPr lang="cs-CZ" dirty="0"/>
              <a:t>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 smtClean="0"/>
              <a:t>impression</a:t>
            </a:r>
            <a:endParaRPr lang="cs-CZ" dirty="0" smtClean="0"/>
          </a:p>
          <a:p>
            <a:r>
              <a:rPr lang="cs-CZ" dirty="0" smtClean="0"/>
              <a:t>Solidarity </a:t>
            </a:r>
          </a:p>
          <a:p>
            <a:r>
              <a:rPr lang="cs-CZ" dirty="0" err="1" smtClean="0"/>
              <a:t>Presents</a:t>
            </a:r>
            <a:endParaRPr lang="cs-CZ" dirty="0" smtClean="0"/>
          </a:p>
          <a:p>
            <a:r>
              <a:rPr lang="cs-CZ" dirty="0" smtClean="0"/>
              <a:t>Dependence </a:t>
            </a:r>
            <a:r>
              <a:rPr lang="cs-CZ" dirty="0" err="1" smtClean="0"/>
              <a:t>for</a:t>
            </a:r>
            <a:r>
              <a:rPr lang="cs-CZ" dirty="0" smtClean="0"/>
              <a:t> shopping </a:t>
            </a:r>
          </a:p>
          <a:p>
            <a:r>
              <a:rPr lang="cs-CZ" dirty="0" err="1" smtClean="0"/>
              <a:t>Fear</a:t>
            </a:r>
            <a:endParaRPr lang="cs-CZ" dirty="0" smtClean="0"/>
          </a:p>
          <a:p>
            <a:r>
              <a:rPr lang="cs-CZ" dirty="0" err="1" smtClean="0"/>
              <a:t>Enjoyment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370703"/>
            <a:ext cx="8689976" cy="158166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Do </a:t>
            </a:r>
            <a:r>
              <a:rPr lang="cs-CZ" sz="3600" dirty="0" err="1" smtClean="0"/>
              <a:t>you</a:t>
            </a:r>
            <a:r>
              <a:rPr lang="cs-CZ" sz="3600" dirty="0" smtClean="0"/>
              <a:t> go shopping? </a:t>
            </a:r>
            <a:r>
              <a:rPr lang="cs-CZ" sz="3600" dirty="0" err="1" smtClean="0"/>
              <a:t>What</a:t>
            </a:r>
            <a:r>
              <a:rPr lang="cs-CZ" sz="3600" dirty="0" smtClean="0"/>
              <a:t> do </a:t>
            </a:r>
            <a:r>
              <a:rPr lang="cs-CZ" sz="3600" dirty="0" err="1" smtClean="0"/>
              <a:t>you</a:t>
            </a:r>
            <a:r>
              <a:rPr lang="cs-CZ" sz="3600" dirty="0" smtClean="0"/>
              <a:t> </a:t>
            </a:r>
            <a:r>
              <a:rPr lang="cs-CZ" sz="3600" dirty="0" err="1" smtClean="0"/>
              <a:t>like</a:t>
            </a:r>
            <a:r>
              <a:rPr lang="cs-CZ" sz="3600" dirty="0" smtClean="0"/>
              <a:t> TO </a:t>
            </a:r>
            <a:r>
              <a:rPr lang="cs-CZ" sz="3600" dirty="0" err="1" smtClean="0"/>
              <a:t>buy</a:t>
            </a:r>
            <a:r>
              <a:rPr lang="cs-CZ" sz="3600" dirty="0" smtClean="0"/>
              <a:t>?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2059458"/>
            <a:ext cx="8689976" cy="446490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Yes</a:t>
            </a:r>
            <a:r>
              <a:rPr lang="cs-CZ" dirty="0" smtClean="0">
                <a:solidFill>
                  <a:schemeClr val="tx1"/>
                </a:solidFill>
              </a:rPr>
              <a:t>, I go shopping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Most </a:t>
            </a:r>
            <a:r>
              <a:rPr lang="cs-CZ" dirty="0" err="1" smtClean="0">
                <a:solidFill>
                  <a:schemeClr val="tx1"/>
                </a:solidFill>
              </a:rPr>
              <a:t>often</a:t>
            </a:r>
            <a:r>
              <a:rPr lang="cs-CZ" dirty="0" smtClean="0">
                <a:solidFill>
                  <a:schemeClr val="tx1"/>
                </a:solidFill>
              </a:rPr>
              <a:t> i </a:t>
            </a:r>
            <a:r>
              <a:rPr lang="cs-CZ" dirty="0" err="1" smtClean="0">
                <a:solidFill>
                  <a:schemeClr val="tx1"/>
                </a:solidFill>
              </a:rPr>
              <a:t>buy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clothes</a:t>
            </a:r>
            <a:r>
              <a:rPr lang="cs-CZ" dirty="0" smtClean="0">
                <a:solidFill>
                  <a:schemeClr val="tx1"/>
                </a:solidFill>
              </a:rPr>
              <a:t>, food, </a:t>
            </a:r>
            <a:r>
              <a:rPr lang="cs-CZ" dirty="0" err="1" smtClean="0">
                <a:solidFill>
                  <a:schemeClr val="tx1"/>
                </a:solidFill>
              </a:rPr>
              <a:t>shoes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drinks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901" y="2174387"/>
            <a:ext cx="2894056" cy="1607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011" y="4133527"/>
            <a:ext cx="2995736" cy="20395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05" y="3202457"/>
            <a:ext cx="22783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Toy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r>
              <a:rPr lang="cs-CZ" dirty="0" err="1" smtClean="0"/>
              <a:t>Pet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r>
              <a:rPr lang="cs-CZ" dirty="0" err="1" smtClean="0"/>
              <a:t>Shoe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r>
              <a:rPr lang="cs-CZ" dirty="0" err="1" smtClean="0"/>
              <a:t>Chemist‘s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r>
              <a:rPr lang="cs-CZ" dirty="0" err="1" smtClean="0"/>
              <a:t>Greengrocer‘s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5" y="2967533"/>
            <a:ext cx="3468710" cy="26015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74" y="4280133"/>
            <a:ext cx="4043713" cy="257786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74" y="1510717"/>
            <a:ext cx="3987107" cy="24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Supermarkets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Tesco</a:t>
            </a:r>
          </a:p>
          <a:p>
            <a:r>
              <a:rPr lang="cs-CZ" dirty="0" err="1" smtClean="0"/>
              <a:t>Lidl</a:t>
            </a:r>
            <a:endParaRPr lang="cs-CZ" dirty="0" smtClean="0"/>
          </a:p>
          <a:p>
            <a:r>
              <a:rPr lang="cs-CZ" dirty="0" smtClean="0"/>
              <a:t>Albert</a:t>
            </a:r>
          </a:p>
          <a:p>
            <a:r>
              <a:rPr lang="cs-CZ" dirty="0" smtClean="0"/>
              <a:t>Penny</a:t>
            </a:r>
          </a:p>
          <a:p>
            <a:r>
              <a:rPr lang="cs-CZ" dirty="0" smtClean="0"/>
              <a:t>Kaufland</a:t>
            </a:r>
          </a:p>
          <a:p>
            <a:r>
              <a:rPr lang="cs-CZ" dirty="0" smtClean="0"/>
              <a:t>Billa </a:t>
            </a:r>
          </a:p>
          <a:p>
            <a:r>
              <a:rPr lang="cs-CZ" dirty="0" err="1" smtClean="0"/>
              <a:t>Advantages</a:t>
            </a:r>
            <a:r>
              <a:rPr lang="cs-CZ" dirty="0" smtClean="0"/>
              <a:t>: </a:t>
            </a:r>
            <a:r>
              <a:rPr lang="cs-CZ" dirty="0" err="1" smtClean="0"/>
              <a:t>quality</a:t>
            </a:r>
            <a:r>
              <a:rPr lang="cs-CZ" dirty="0" smtClean="0"/>
              <a:t> food, </a:t>
            </a:r>
            <a:r>
              <a:rPr lang="cs-CZ" dirty="0" err="1" smtClean="0"/>
              <a:t>bigger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r>
              <a:rPr lang="cs-CZ" dirty="0" smtClean="0"/>
              <a:t>, sales</a:t>
            </a:r>
          </a:p>
          <a:p>
            <a:r>
              <a:rPr lang="cs-CZ" dirty="0" err="1" smtClean="0"/>
              <a:t>Disadvantages</a:t>
            </a:r>
            <a:r>
              <a:rPr lang="cs-CZ" dirty="0" smtClean="0"/>
              <a:t>: </a:t>
            </a:r>
            <a:r>
              <a:rPr lang="cs-CZ" dirty="0" err="1" smtClean="0"/>
              <a:t>expensive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71" y="618517"/>
            <a:ext cx="2002665" cy="20026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44" y="3046983"/>
            <a:ext cx="2567525" cy="11138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21901"/>
          <a:stretch/>
        </p:blipFill>
        <p:spPr>
          <a:xfrm>
            <a:off x="8784794" y="4547226"/>
            <a:ext cx="2047741" cy="20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Retails</a:t>
            </a:r>
            <a:r>
              <a:rPr lang="cs-CZ" dirty="0" smtClean="0"/>
              <a:t> </a:t>
            </a:r>
            <a:r>
              <a:rPr lang="cs-CZ" dirty="0" err="1" smtClean="0"/>
              <a:t>shops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Butcher</a:t>
            </a:r>
            <a:endParaRPr lang="cs-CZ" dirty="0" smtClean="0"/>
          </a:p>
          <a:p>
            <a:r>
              <a:rPr lang="cs-CZ" dirty="0" err="1" smtClean="0"/>
              <a:t>Vietnamese</a:t>
            </a:r>
            <a:r>
              <a:rPr lang="cs-CZ" dirty="0" smtClean="0"/>
              <a:t> </a:t>
            </a:r>
            <a:r>
              <a:rPr lang="cs-CZ" dirty="0" err="1" smtClean="0"/>
              <a:t>grocery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endParaRPr lang="cs-CZ" dirty="0" smtClean="0"/>
          </a:p>
          <a:p>
            <a:r>
              <a:rPr lang="cs-CZ" dirty="0" err="1" smtClean="0"/>
              <a:t>Baker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Advantages</a:t>
            </a:r>
            <a:r>
              <a:rPr lang="cs-CZ" dirty="0" smtClean="0"/>
              <a:t>: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pleasant</a:t>
            </a:r>
            <a:r>
              <a:rPr lang="cs-CZ" dirty="0" smtClean="0"/>
              <a:t> </a:t>
            </a:r>
            <a:r>
              <a:rPr lang="cs-CZ" dirty="0" err="1" smtClean="0"/>
              <a:t>approach</a:t>
            </a:r>
            <a:endParaRPr lang="cs-CZ" dirty="0" smtClean="0"/>
          </a:p>
          <a:p>
            <a:r>
              <a:rPr lang="cs-CZ" dirty="0" err="1" smtClean="0"/>
              <a:t>Disadvantages</a:t>
            </a:r>
            <a:r>
              <a:rPr lang="cs-CZ" dirty="0" smtClean="0"/>
              <a:t>: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2112068"/>
            <a:ext cx="4258614" cy="27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PAYMENt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By </a:t>
            </a:r>
            <a:r>
              <a:rPr lang="cs-CZ" dirty="0" err="1" smtClean="0"/>
              <a:t>card</a:t>
            </a:r>
            <a:endParaRPr lang="cs-CZ" dirty="0" smtClean="0"/>
          </a:p>
          <a:p>
            <a:r>
              <a:rPr lang="cs-CZ" dirty="0" smtClean="0"/>
              <a:t>By cash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prefer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29" y="2542101"/>
            <a:ext cx="3806914" cy="254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9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and </a:t>
            </a:r>
            <a:r>
              <a:rPr lang="cs-CZ" dirty="0" err="1" smtClean="0"/>
              <a:t>discount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Sales - </a:t>
            </a:r>
            <a:r>
              <a:rPr lang="cs-CZ" dirty="0" err="1" smtClean="0"/>
              <a:t>shops</a:t>
            </a:r>
            <a:r>
              <a:rPr lang="cs-CZ" dirty="0" smtClean="0"/>
              <a:t> </a:t>
            </a:r>
            <a:r>
              <a:rPr lang="cs-CZ" dirty="0" err="1" smtClean="0"/>
              <a:t>hang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poster </a:t>
            </a:r>
            <a:r>
              <a:rPr lang="cs-CZ" dirty="0" err="1" smtClean="0"/>
              <a:t>for</a:t>
            </a:r>
            <a:r>
              <a:rPr lang="cs-CZ" dirty="0" smtClean="0"/>
              <a:t> sales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-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kinds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Discounts</a:t>
            </a:r>
            <a:r>
              <a:rPr lang="cs-CZ" dirty="0" smtClean="0"/>
              <a:t> – </a:t>
            </a:r>
            <a:r>
              <a:rPr lang="cs-CZ" dirty="0" err="1" smtClean="0"/>
              <a:t>Only</a:t>
            </a:r>
            <a:r>
              <a:rPr lang="cs-CZ" dirty="0" smtClean="0"/>
              <a:t> FOR SOME KINDS OF GOODS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2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SHOPPING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Advantages</a:t>
            </a:r>
            <a:endParaRPr lang="cs-CZ" dirty="0"/>
          </a:p>
          <a:p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in </a:t>
            </a:r>
            <a:r>
              <a:rPr lang="cs-CZ" dirty="0" err="1" smtClean="0"/>
              <a:t>stores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house</a:t>
            </a:r>
          </a:p>
          <a:p>
            <a:r>
              <a:rPr lang="cs-CZ" dirty="0" err="1" smtClean="0"/>
              <a:t>Save</a:t>
            </a:r>
            <a:r>
              <a:rPr lang="cs-CZ" dirty="0" err="1"/>
              <a:t>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en-US" dirty="0"/>
              <a:t>You can get your goods delivered </a:t>
            </a:r>
            <a:r>
              <a:rPr lang="en-US" dirty="0" smtClean="0"/>
              <a:t>home</a:t>
            </a:r>
            <a:endParaRPr lang="cs-CZ" dirty="0" smtClean="0"/>
          </a:p>
          <a:p>
            <a:r>
              <a:rPr lang="cs-CZ" dirty="0" smtClean="0"/>
              <a:t>More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587458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321</TotalTime>
  <Words>357</Words>
  <Application>Microsoft Office PowerPoint</Application>
  <PresentationFormat>Širokoúhlá obrazovka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Tw Cen MT</vt:lpstr>
      <vt:lpstr>Kapka</vt:lpstr>
      <vt:lpstr>Shopping </vt:lpstr>
      <vt:lpstr>Reasons for shopping</vt:lpstr>
      <vt:lpstr>Do you go shopping? What do you like TO buy? </vt:lpstr>
      <vt:lpstr>Types of shops</vt:lpstr>
      <vt:lpstr>Supermarkets  </vt:lpstr>
      <vt:lpstr>Retails shops</vt:lpstr>
      <vt:lpstr>PAYMENt</vt:lpstr>
      <vt:lpstr>Sales and discount </vt:lpstr>
      <vt:lpstr>ONLINE SHOPPING</vt:lpstr>
      <vt:lpstr>Prezentace aplikace PowerPoint</vt:lpstr>
      <vt:lpstr>presents</vt:lpstr>
      <vt:lpstr>clothes for different occasions</vt:lpstr>
      <vt:lpstr>Prezentace aplikace PowerPoint</vt:lpstr>
      <vt:lpstr>School clothes – england x czech republic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</dc:title>
  <dc:creator>Hejná Aneta</dc:creator>
  <cp:lastModifiedBy>Hana Trinerová</cp:lastModifiedBy>
  <cp:revision>26</cp:revision>
  <dcterms:created xsi:type="dcterms:W3CDTF">2018-09-25T09:00:00Z</dcterms:created>
  <dcterms:modified xsi:type="dcterms:W3CDTF">2018-11-29T13:22:24Z</dcterms:modified>
</cp:coreProperties>
</file>