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s.m.wikipedia.org/wiki/%C4%8Cesk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BB3B2F-2628-9A49-B29B-BB92FB9BB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Úřad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018BAE8-BB1C-0E40-8262-732E6F9068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Martina Vrbová</a:t>
            </a:r>
          </a:p>
        </p:txBody>
      </p:sp>
    </p:spTree>
    <p:extLst>
      <p:ext uri="{BB962C8B-B14F-4D97-AF65-F5344CB8AC3E}">
        <p14:creationId xmlns:p14="http://schemas.microsoft.com/office/powerpoint/2010/main" val="270010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8F1FC20-C7ED-3B48-8339-614B79BA7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06" y="576264"/>
            <a:ext cx="9720072" cy="1499616"/>
          </a:xfrm>
        </p:spPr>
        <p:txBody>
          <a:bodyPr/>
          <a:lstStyle/>
          <a:p>
            <a:r>
              <a:rPr lang="cs-CZ" dirty="0"/>
              <a:t>Co to je Úřad práce?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8338E34-C302-2E44-A97B-407BCCC67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505" y="2258376"/>
            <a:ext cx="9720073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900" dirty="0">
                <a:latin typeface=".SFUIText"/>
              </a:rPr>
              <a:t>Je to správní úřad České republiky podřízen Ministerstvu práce a sociálních věcí, jehož hlavní činností je poskytování informací z  oblasti pracovního trhu nejen v České</a:t>
            </a:r>
            <a:r>
              <a:rPr lang="cs-CZ" sz="3900" dirty="0">
                <a:latin typeface=".SFUITex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cs-CZ" sz="3900" dirty="0">
                <a:latin typeface=".SFUIText"/>
              </a:rPr>
              <a:t>republice, ale i v Evropské unii, evidence uchazečů o zaměstnání a volných pracovních míst</a:t>
            </a:r>
            <a:endParaRPr lang="cs-CZ" sz="3900" dirty="0"/>
          </a:p>
        </p:txBody>
      </p:sp>
    </p:spTree>
    <p:extLst>
      <p:ext uri="{BB962C8B-B14F-4D97-AF65-F5344CB8AC3E}">
        <p14:creationId xmlns:p14="http://schemas.microsoft.com/office/powerpoint/2010/main" val="318530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078327-1225-0F4D-B6E0-0462F9AF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se nachází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7451302-78E9-744B-8FA6-5AB18275D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900" dirty="0">
                <a:solidFill>
                  <a:srgbClr val="222222"/>
                </a:solidFill>
                <a:latin typeface=".SFUIText"/>
              </a:rPr>
              <a:t>Spadá pod správu Ministerstva práce a sociálních věcí České republiky, ale jeho působnost se dělí do menších administrativních celků, které působí na jednotlivých pobočkách po celé České republice</a:t>
            </a:r>
            <a:endParaRPr lang="cs-CZ" sz="3900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0012D825-1E04-6F45-8689-923CD75BB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519" y="4645152"/>
            <a:ext cx="3134304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3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B45B7F-C662-E94C-9E2A-296124A7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39" y="637175"/>
            <a:ext cx="9720072" cy="1499616"/>
          </a:xfrm>
        </p:spPr>
        <p:txBody>
          <a:bodyPr/>
          <a:lstStyle/>
          <a:p>
            <a:r>
              <a:rPr lang="cs-CZ" dirty="0"/>
              <a:t>Účel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9812B0E-58D2-554C-A0A7-2D728E80F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69" y="2386367"/>
            <a:ext cx="10803061" cy="4471633"/>
          </a:xfrm>
        </p:spPr>
        <p:txBody>
          <a:bodyPr>
            <a:normAutofit/>
          </a:bodyPr>
          <a:lstStyle/>
          <a:p>
            <a:r>
              <a:rPr lang="cs-CZ" sz="3900" dirty="0">
                <a:solidFill>
                  <a:srgbClr val="222222"/>
                </a:solidFill>
                <a:latin typeface=".SFUIText"/>
              </a:rPr>
              <a:t>Na úřadu práce, který je místně příslušný bydlišti, je možné vyhledat aktuální pracovní nabídky, s příslušným referentem si společně vytvořit svůj kariérní profil, dále se prostřednictvím úřadu můžete přihlásit na nejrůznější školení a podobně</a:t>
            </a:r>
            <a:endParaRPr lang="cs-CZ" sz="3900" dirty="0"/>
          </a:p>
        </p:txBody>
      </p:sp>
    </p:spTree>
    <p:extLst>
      <p:ext uri="{BB962C8B-B14F-4D97-AF65-F5344CB8AC3E}">
        <p14:creationId xmlns:p14="http://schemas.microsoft.com/office/powerpoint/2010/main" val="120489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39563E-E39E-A047-AF71-386217C4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0B09F7-564E-364E-B9C1-1B97AC838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900" dirty="0"/>
              <a:t>1. Dubna 2011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68734639-8CAA-BB49-A6D5-DF33D073D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10" y="1298054"/>
            <a:ext cx="7330120" cy="49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82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2E5925F-92BD-564A-A3AD-141DA9CC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Působilost úřadu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EAF228F-F413-B844-889D-15D67CDF8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700" dirty="0">
                <a:solidFill>
                  <a:srgbClr val="222222"/>
                </a:solidFill>
                <a:latin typeface=".SFUIText"/>
              </a:rPr>
              <a:t>Zaměstnanost,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700" dirty="0">
                <a:solidFill>
                  <a:srgbClr val="222222"/>
                </a:solidFill>
                <a:latin typeface=".SFUIText"/>
              </a:rPr>
              <a:t>Ochrana zaměstnanců při platební neschopnosti zaměstnavatele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700" dirty="0">
                <a:solidFill>
                  <a:srgbClr val="222222"/>
                </a:solidFill>
                <a:latin typeface=".SFUIText"/>
              </a:rPr>
              <a:t>Státní sociální podpora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700" dirty="0">
                <a:solidFill>
                  <a:srgbClr val="222222"/>
                </a:solidFill>
                <a:latin typeface=".SFUIText"/>
              </a:rPr>
              <a:t>Dávky pro osoby se zdravotním postižením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700" dirty="0">
                <a:solidFill>
                  <a:srgbClr val="222222"/>
                </a:solidFill>
                <a:latin typeface=".SFUIText"/>
              </a:rPr>
              <a:t>Příspěvek na péči,pomoc v hmotné nouzi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700" dirty="0">
                <a:solidFill>
                  <a:srgbClr val="222222"/>
                </a:solidFill>
                <a:latin typeface=".SFUIText"/>
              </a:rPr>
              <a:t>Inspekce sociálně-právní ochrany dětí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700" dirty="0">
                <a:solidFill>
                  <a:srgbClr val="222222"/>
                </a:solidFill>
                <a:latin typeface=".SFUIText"/>
              </a:rPr>
              <a:t>Dávky pěstounské péče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06687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06FE39-5BF3-1E4B-8452-47627403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BD945C6-9D52-FD47-A97A-B59841497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473" y="3154405"/>
            <a:ext cx="9367382" cy="4745440"/>
          </a:xfrm>
        </p:spPr>
        <p:txBody>
          <a:bodyPr>
            <a:normAutofit/>
          </a:bodyPr>
          <a:lstStyle/>
          <a:p>
            <a:r>
              <a:rPr lang="cs-CZ" sz="6400" dirty="0"/>
              <a:t>DĚKUJI ZA POZORNOST🤪</a:t>
            </a:r>
          </a:p>
        </p:txBody>
      </p:sp>
    </p:spTree>
    <p:extLst>
      <p:ext uri="{BB962C8B-B14F-4D97-AF65-F5344CB8AC3E}">
        <p14:creationId xmlns:p14="http://schemas.microsoft.com/office/powerpoint/2010/main" val="3115270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146</Words>
  <Application>Microsoft Office PowerPoint</Application>
  <PresentationFormat>Širokoúhlá obrazovka</PresentationFormat>
  <Paragraphs>19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.SFUIText</vt:lpstr>
      <vt:lpstr>Tw Cen MT</vt:lpstr>
      <vt:lpstr>Tw Cen MT Condensed</vt:lpstr>
      <vt:lpstr>Wingdings 3</vt:lpstr>
      <vt:lpstr>Integrál</vt:lpstr>
      <vt:lpstr>Úřad Práce</vt:lpstr>
      <vt:lpstr>Co to je Úřad práce?</vt:lpstr>
      <vt:lpstr>Kde se nachází</vt:lpstr>
      <vt:lpstr>Účel</vt:lpstr>
      <vt:lpstr>Vznik</vt:lpstr>
      <vt:lpstr>Působilost úřadu práce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Úřad Práce</dc:title>
  <dc:creator>martinkavrbka@seznam.cz</dc:creator>
  <cp:lastModifiedBy>PRUZINOVAJ</cp:lastModifiedBy>
  <cp:revision>1</cp:revision>
  <dcterms:created xsi:type="dcterms:W3CDTF">2019-05-16T16:05:58Z</dcterms:created>
  <dcterms:modified xsi:type="dcterms:W3CDTF">2019-05-17T05:24:51Z</dcterms:modified>
</cp:coreProperties>
</file>