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1pPr>
    <a:lvl2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2pPr>
    <a:lvl3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3pPr>
    <a:lvl4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4pPr>
    <a:lvl5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5pPr>
    <a:lvl6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6pPr>
    <a:lvl7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7pPr>
    <a:lvl8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8pPr>
    <a:lvl9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000000"/>
              </a:solidFill>
              <a:prstDash val="solid"/>
              <a:miter lim="400000"/>
            </a:ln>
          </a:left>
          <a:right>
            <a:ln w="12700" cap="flat">
              <a:solidFill>
                <a:srgbClr val="C4C6C6"/>
              </a:solidFill>
              <a:prstDash val="solid"/>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E8E9E8"/>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000000"/>
              </a:solidFill>
              <a:prstDash val="solid"/>
              <a:miter lim="400000"/>
            </a:ln>
          </a:top>
          <a:bottom>
            <a:ln w="12700" cap="flat">
              <a:solidFill>
                <a:srgbClr val="000000"/>
              </a:solidFill>
              <a:prstDash val="solid"/>
              <a:miter lim="400000"/>
            </a:ln>
          </a:bottom>
          <a:insideH>
            <a:ln w="12700" cap="flat">
              <a:noFill/>
              <a:miter lim="400000"/>
            </a:ln>
          </a:insideH>
          <a:insideV>
            <a:ln w="12700" cap="flat">
              <a:noFill/>
              <a:miter lim="400000"/>
            </a:ln>
          </a:insideV>
        </a:tcBdr>
        <a:fill>
          <a:no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000000"/>
              </a:solidFill>
              <a:prstDash val="solid"/>
              <a:miter lim="400000"/>
            </a:ln>
          </a:top>
          <a:bottom>
            <a:ln w="0" cap="flat">
              <a:noFill/>
              <a:miter lim="400000"/>
            </a:ln>
          </a:bottom>
          <a:insideH>
            <a:ln w="12700" cap="flat">
              <a:noFill/>
              <a:miter lim="400000"/>
            </a:ln>
          </a:insideH>
          <a:insideV>
            <a:ln w="12700" cap="flat">
              <a:noFill/>
              <a:miter lim="400000"/>
            </a:ln>
          </a:insideV>
        </a:tcBdr>
        <a:fill>
          <a:solidFill>
            <a:schemeClr val="accent1">
              <a:satOff val="12166"/>
              <a:lumOff val="-13042"/>
            </a:schemeClr>
          </a:solidFill>
        </a:fill>
      </a:tcStyle>
    </a:firstRow>
  </a:tblStyle>
  <a:tblStyle styleId="{C7B018BB-80A7-4F77-B60F-C8B233D01FF8}"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noFill/>
              <a:miter lim="400000"/>
            </a:ln>
          </a:insideV>
        </a:tcBdr>
        <a:fill>
          <a:noFill/>
        </a:fill>
      </a:tcStyle>
    </a:wholeTbl>
    <a:band2H>
      <a:tcTxStyle/>
      <a:tcStyle>
        <a:tcBdr/>
        <a:fill>
          <a:solidFill>
            <a:srgbClr val="EFF8FA"/>
          </a:solidFill>
        </a:fill>
      </a:tcStyle>
    </a:band2H>
    <a:firstCo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4F728F"/>
              </a:solidFill>
              <a:prstDash val="solid"/>
              <a:miter lim="400000"/>
            </a:ln>
          </a:top>
          <a:bottom>
            <a:ln w="12700" cap="flat">
              <a:solidFill>
                <a:srgbClr val="4F728F"/>
              </a:solidFill>
              <a:prstDash val="solid"/>
              <a:miter lim="400000"/>
            </a:ln>
          </a:bottom>
          <a:insideH>
            <a:ln w="12700" cap="flat">
              <a:solidFill>
                <a:srgbClr val="4F728F"/>
              </a:solidFill>
              <a:prstDash val="solid"/>
              <a:miter lim="400000"/>
            </a:ln>
          </a:insideH>
          <a:insideV>
            <a:ln w="12700" cap="flat">
              <a:noFill/>
              <a:miter lim="400000"/>
            </a:ln>
          </a:insideV>
        </a:tcBdr>
        <a:fill>
          <a:solidFill>
            <a:srgbClr val="D4DADF"/>
          </a:solidFill>
        </a:fill>
      </a:tcStyle>
    </a:firstCol>
    <a:la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638EB0"/>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noFill/>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173D59"/>
          </a:solidFill>
        </a:fill>
      </a:tcStyle>
    </a:firstRow>
  </a:tblStyle>
  <a:tblStyle styleId="{EEE7283C-3CF3-47DC-8721-378D4A62B228}" styleName="">
    <a:tblBg/>
    <a:wholeTbl>
      <a:tcTxStyle b="off" i="off">
        <a:font>
          <a:latin typeface="Helvetica Neue"/>
          <a:ea typeface="Helvetica Neue"/>
          <a:cs typeface="Helvetica Neue"/>
        </a:font>
        <a:srgbClr val="444444"/>
      </a:tcTxStyle>
      <a:tcStyle>
        <a:tcBdr>
          <a:left>
            <a:ln w="12700" cap="flat">
              <a:solidFill>
                <a:srgbClr val="CBCBCB"/>
              </a:solidFill>
              <a:prstDash val="solid"/>
              <a:miter lim="400000"/>
            </a:ln>
          </a:left>
          <a:right>
            <a:ln w="12700" cap="flat">
              <a:solidFill>
                <a:srgbClr val="CBCBCB"/>
              </a:solidFill>
              <a:prstDash val="solid"/>
              <a:miter lim="400000"/>
            </a:ln>
          </a:right>
          <a:top>
            <a:ln w="12700" cap="flat">
              <a:solidFill>
                <a:srgbClr val="CBCBCB"/>
              </a:solidFill>
              <a:prstDash val="solid"/>
              <a:miter lim="400000"/>
            </a:ln>
          </a:top>
          <a:bottom>
            <a:ln w="12700" cap="flat">
              <a:solidFill>
                <a:srgbClr val="CBCBCB"/>
              </a:solidFill>
              <a:prstDash val="solid"/>
              <a:miter lim="400000"/>
            </a:ln>
          </a:bottom>
          <a:insideH>
            <a:ln w="12700" cap="flat">
              <a:solidFill>
                <a:srgbClr val="CBCBCB"/>
              </a:solidFill>
              <a:prstDash val="solid"/>
              <a:miter lim="400000"/>
            </a:ln>
          </a:insideH>
          <a:insideV>
            <a:ln w="12700" cap="flat">
              <a:solidFill>
                <a:srgbClr val="CBCBCB"/>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3C3C1D"/>
              </a:solidFill>
              <a:prstDash val="solid"/>
              <a:miter lim="400000"/>
            </a:ln>
          </a:left>
          <a:right>
            <a:ln w="12700" cap="flat">
              <a:solidFill>
                <a:schemeClr val="accent2">
                  <a:hueOff val="-487087"/>
                  <a:satOff val="-2686"/>
                  <a:lumOff val="14808"/>
                </a:schemeClr>
              </a:solidFill>
              <a:prstDash val="solid"/>
              <a:miter lim="400000"/>
            </a:ln>
          </a:right>
          <a:top>
            <a:ln w="12700" cap="flat">
              <a:solidFill>
                <a:schemeClr val="accent2">
                  <a:hueOff val="-487087"/>
                  <a:satOff val="-2686"/>
                  <a:lumOff val="14808"/>
                </a:schemeClr>
              </a:solidFill>
              <a:prstDash val="solid"/>
              <a:miter lim="400000"/>
            </a:ln>
          </a:top>
          <a:bottom>
            <a:ln w="12700" cap="flat">
              <a:solidFill>
                <a:schemeClr val="accent2">
                  <a:hueOff val="-487087"/>
                  <a:satOff val="-2686"/>
                  <a:lumOff val="14808"/>
                </a:schemeClr>
              </a:solidFill>
              <a:prstDash val="solid"/>
              <a:miter lim="400000"/>
            </a:ln>
          </a:bottom>
          <a:insideH>
            <a:ln w="12700" cap="flat">
              <a:solidFill>
                <a:schemeClr val="accent2">
                  <a:hueOff val="-487087"/>
                  <a:satOff val="-2686"/>
                  <a:lumOff val="14808"/>
                </a:schemeClr>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CFCDBB"/>
          </a:solidFill>
        </a:fill>
      </a:tcStyle>
    </a:firstCol>
    <a:lastRow>
      <a:tcTxStyle b="off" i="off">
        <a:font>
          <a:latin typeface="Helvetica Neue"/>
          <a:ea typeface="Helvetica Neue"/>
          <a:cs typeface="Helvetica Neue"/>
        </a:font>
        <a:srgbClr val="444444"/>
      </a:tcTxStyle>
      <a:tcStyle>
        <a:tcBdr>
          <a:left>
            <a:ln w="12700" cap="flat">
              <a:solidFill>
                <a:srgbClr val="C6C6C6"/>
              </a:solidFill>
              <a:prstDash val="solid"/>
              <a:miter lim="400000"/>
            </a:ln>
          </a:left>
          <a:right>
            <a:ln w="12700" cap="flat">
              <a:solidFill>
                <a:srgbClr val="C6C6C6"/>
              </a:solidFill>
              <a:prstDash val="solid"/>
              <a:miter lim="400000"/>
            </a:ln>
          </a:right>
          <a:top>
            <a:ln w="12700" cap="flat">
              <a:solidFill>
                <a:srgbClr val="656839"/>
              </a:solidFill>
              <a:prstDash val="solid"/>
              <a:miter lim="400000"/>
            </a:ln>
          </a:top>
          <a:bottom>
            <a:ln w="12700" cap="flat">
              <a:solidFill>
                <a:srgbClr val="3C3C1D"/>
              </a:solidFill>
              <a:prstDash val="solid"/>
              <a:miter lim="400000"/>
            </a:ln>
          </a:bottom>
          <a:insideH>
            <a:ln w="12700" cap="flat">
              <a:solidFill>
                <a:srgbClr val="C6C6C6"/>
              </a:solidFill>
              <a:prstDash val="solid"/>
              <a:miter lim="400000"/>
            </a:ln>
          </a:insideH>
          <a:insideV>
            <a:ln w="12700" cap="flat">
              <a:solidFill>
                <a:srgbClr val="C6C6C6"/>
              </a:solidFill>
              <a:prstDash val="solid"/>
              <a:miter lim="400000"/>
            </a:ln>
          </a:insideV>
        </a:tcBdr>
        <a:fill>
          <a:solidFill>
            <a:srgbClr val="E8E9E8"/>
          </a:solidFill>
        </a:fill>
      </a:tcStyle>
    </a:lastRow>
    <a:firstRow>
      <a:tcTxStyle b="off" i="off">
        <a:font>
          <a:latin typeface="Helvetica Neue"/>
          <a:ea typeface="Helvetica Neue"/>
          <a:cs typeface="Helvetica Neue"/>
        </a:font>
        <a:srgbClr val="FFFFFF"/>
      </a:tcTxStyle>
      <a:tcStyle>
        <a:tcBdr>
          <a:left>
            <a:ln w="12700" cap="flat">
              <a:solidFill>
                <a:schemeClr val="accent2">
                  <a:hueOff val="-487087"/>
                  <a:satOff val="-2686"/>
                  <a:lumOff val="14808"/>
                </a:schemeClr>
              </a:solidFill>
              <a:prstDash val="solid"/>
              <a:miter lim="400000"/>
            </a:ln>
          </a:left>
          <a:right>
            <a:ln w="12700" cap="flat">
              <a:solidFill>
                <a:schemeClr val="accent2">
                  <a:hueOff val="-487087"/>
                  <a:satOff val="-2686"/>
                  <a:lumOff val="14808"/>
                </a:schemeClr>
              </a:solidFill>
              <a:prstDash val="solid"/>
              <a:miter lim="400000"/>
            </a:ln>
          </a:right>
          <a:top>
            <a:ln w="12700" cap="flat">
              <a:solidFill>
                <a:srgbClr val="3C3C1D"/>
              </a:solidFill>
              <a:prstDash val="solid"/>
              <a:miter lim="400000"/>
            </a:ln>
          </a:top>
          <a:bottom>
            <a:ln w="12700" cap="flat">
              <a:solidFill>
                <a:srgbClr val="CBCBCB"/>
              </a:solidFill>
              <a:prstDash val="solid"/>
              <a:miter lim="400000"/>
            </a:ln>
          </a:bottom>
          <a:insideH>
            <a:ln w="12700" cap="flat">
              <a:solidFill>
                <a:srgbClr val="AAA485"/>
              </a:solidFill>
              <a:prstDash val="solid"/>
              <a:miter lim="400000"/>
            </a:ln>
          </a:insideH>
          <a:insideV>
            <a:ln w="12700" cap="flat">
              <a:solidFill>
                <a:schemeClr val="accent2">
                  <a:hueOff val="-487087"/>
                  <a:satOff val="-2686"/>
                  <a:lumOff val="14808"/>
                </a:schemeClr>
              </a:solidFill>
              <a:prstDash val="solid"/>
              <a:miter lim="400000"/>
            </a:ln>
          </a:insideV>
        </a:tcBdr>
        <a:fill>
          <a:solidFill>
            <a:srgbClr val="656839"/>
          </a:solidFill>
        </a:fill>
      </a:tcStyle>
    </a:firstRow>
  </a:tblStyle>
  <a:tblStyle styleId="{CF821DB8-F4EB-4A41-A1BA-3FCAFE7338EE}" styleName="">
    <a:tblBg/>
    <a:wholeTbl>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C4C6C6"/>
              </a:solidFill>
              <a:prstDash val="solid"/>
              <a:miter lim="400000"/>
            </a:ln>
          </a:top>
          <a:bottom>
            <a:ln w="25400" cap="flat">
              <a:solidFill>
                <a:srgbClr val="C4C6C6"/>
              </a:solidFill>
              <a:prstDash val="solid"/>
              <a:miter lim="400000"/>
            </a:ln>
          </a:bottom>
          <a:insideH>
            <a:ln w="25400" cap="flat">
              <a:solidFill>
                <a:srgbClr val="C4C6C6"/>
              </a:solidFill>
              <a:prstDash val="solid"/>
              <a:miter lim="400000"/>
            </a:ln>
          </a:insideH>
          <a:insideV>
            <a:ln w="12700" cap="flat">
              <a:noFill/>
              <a:miter lim="400000"/>
            </a:ln>
          </a:insideV>
        </a:tcBdr>
        <a:fill>
          <a:solidFill>
            <a:srgbClr val="F1F1F1"/>
          </a:solidFill>
        </a:fill>
      </a:tcStyle>
    </a:wholeTbl>
    <a:band2H>
      <a:tcTxStyle/>
      <a:tcStyle>
        <a:tcBdr/>
        <a:fill>
          <a:solidFill>
            <a:srgbClr val="E4E4E0"/>
          </a:solidFill>
        </a:fill>
      </a:tcStyle>
    </a:band2H>
    <a:firstCol>
      <a:tcTxStyle b="off" i="off">
        <a:font>
          <a:latin typeface="Helvetica Neue"/>
          <a:ea typeface="Helvetica Neue"/>
          <a:cs typeface="Helvetica Neue"/>
        </a:font>
        <a:srgbClr val="FFFFFF"/>
      </a:tcTxStyle>
      <a:tcStyle>
        <a:tcBdr>
          <a:left>
            <a:ln w="12700" cap="flat">
              <a:solidFill>
                <a:srgbClr val="515151"/>
              </a:solidFill>
              <a:prstDash val="solid"/>
              <a:miter lim="400000"/>
            </a:ln>
          </a:left>
          <a:right>
            <a:ln w="0" cap="flat">
              <a:noFill/>
              <a:miter lim="400000"/>
            </a:ln>
          </a:right>
          <a:top>
            <a:ln w="12700" cap="flat">
              <a:solidFill>
                <a:srgbClr val="7D7766"/>
              </a:solidFill>
              <a:prstDash val="solid"/>
              <a:miter lim="400000"/>
            </a:ln>
          </a:top>
          <a:bottom>
            <a:ln w="12700" cap="flat">
              <a:solidFill>
                <a:srgbClr val="7D7766"/>
              </a:solidFill>
              <a:prstDash val="solid"/>
              <a:miter lim="400000"/>
            </a:ln>
          </a:bottom>
          <a:insideH>
            <a:ln w="12700" cap="flat">
              <a:solidFill>
                <a:srgbClr val="7D7766"/>
              </a:solidFill>
              <a:prstDash val="solid"/>
              <a:miter lim="400000"/>
            </a:ln>
          </a:insideH>
          <a:insideV>
            <a:ln w="12700" cap="flat">
              <a:noFill/>
              <a:miter lim="400000"/>
            </a:ln>
          </a:insideV>
        </a:tcBdr>
        <a:fill>
          <a:solidFill>
            <a:srgbClr val="8F8B7E"/>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25400" cap="flat">
              <a:solidFill>
                <a:srgbClr val="747474"/>
              </a:solidFill>
              <a:prstDash val="solid"/>
              <a:miter lim="400000"/>
            </a:ln>
          </a:top>
          <a:bottom>
            <a:ln w="12700" cap="flat">
              <a:solidFill>
                <a:srgbClr val="515151"/>
              </a:solidFill>
              <a:prstDash val="solid"/>
              <a:miter lim="400000"/>
            </a:ln>
          </a:bottom>
          <a:insideH>
            <a:ln w="12700" cap="flat">
              <a:noFill/>
              <a:miter lim="400000"/>
            </a:ln>
          </a:insideH>
          <a:insideV>
            <a:ln w="12700" cap="flat">
              <a:noFill/>
              <a:miter lim="400000"/>
            </a:ln>
          </a:insideV>
        </a:tcBdr>
        <a:fill>
          <a:solidFill>
            <a:srgbClr val="F1F1F1"/>
          </a:solidFill>
        </a:fill>
      </a:tcStyle>
    </a:lastRow>
    <a:firstRow>
      <a:tcTxStyle b="off" i="off">
        <a:font>
          <a:latin typeface="Helvetica Neue"/>
          <a:ea typeface="Helvetica Neue"/>
          <a:cs typeface="Helvetica Neue"/>
        </a:font>
        <a:srgbClr val="FFFFFF"/>
      </a:tcTxStyle>
      <a:tcStyle>
        <a:tcBdr>
          <a:left>
            <a:ln w="12700" cap="flat">
              <a:noFill/>
              <a:miter lim="400000"/>
            </a:ln>
          </a:left>
          <a:right>
            <a:ln w="12700" cap="flat">
              <a:noFill/>
              <a:miter lim="400000"/>
            </a:ln>
          </a:right>
          <a:top>
            <a:ln w="12700" cap="flat">
              <a:solidFill>
                <a:srgbClr val="515151"/>
              </a:solidFill>
              <a:prstDash val="solid"/>
              <a:miter lim="400000"/>
            </a:ln>
          </a:top>
          <a:bottom>
            <a:ln w="25400" cap="flat">
              <a:solidFill>
                <a:schemeClr val="accent2">
                  <a:hueOff val="-487087"/>
                  <a:satOff val="-2686"/>
                  <a:lumOff val="14808"/>
                </a:schemeClr>
              </a:solidFill>
              <a:prstDash val="solid"/>
              <a:miter lim="400000"/>
            </a:ln>
          </a:bottom>
          <a:insideH>
            <a:ln w="12700" cap="flat">
              <a:noFill/>
              <a:miter lim="400000"/>
            </a:ln>
          </a:insideH>
          <a:insideV>
            <a:ln w="12700" cap="flat">
              <a:noFill/>
              <a:miter lim="400000"/>
            </a:ln>
          </a:insideV>
        </a:tcBdr>
        <a:fill>
          <a:solidFill>
            <a:srgbClr val="5E5A4C"/>
          </a:solidFill>
        </a:fill>
      </a:tcStyle>
    </a:firstRow>
  </a:tblStyle>
  <a:tblStyle styleId="{33BA23B1-9221-436E-865A-0063620EA4FD}" styleName="">
    <a:tblBg/>
    <a:wholeTb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solidFill>
                <a:srgbClr val="747474"/>
              </a:solidFill>
              <a:prstDash val="solid"/>
              <a:miter lim="400000"/>
            </a:ln>
          </a:insideH>
          <a:insideV>
            <a:ln w="12700" cap="flat">
              <a:solidFill>
                <a:srgbClr val="747474"/>
              </a:solidFill>
              <a:prstDash val="solid"/>
              <a:miter lim="400000"/>
            </a:ln>
          </a:insideV>
        </a:tcBdr>
        <a:fill>
          <a:noFill/>
        </a:fill>
      </a:tcStyle>
    </a:wholeTbl>
    <a:band2H>
      <a:tcTxStyle/>
      <a:tcStyle>
        <a:tcBdr/>
        <a:fill>
          <a:solidFill>
            <a:srgbClr val="F2F2F2"/>
          </a:solidFill>
        </a:fill>
      </a:tcStyle>
    </a:band2H>
    <a:firstCol>
      <a:tcTxStyle b="off" i="off">
        <a:font>
          <a:latin typeface="Helvetica Neue"/>
          <a:ea typeface="Helvetica Neue"/>
          <a:cs typeface="Helvetica Neue"/>
        </a:font>
        <a:srgbClr val="444444"/>
      </a:tcTxStyle>
      <a:tcStyle>
        <a:tcBdr>
          <a:left>
            <a:ln w="12700" cap="flat">
              <a:solidFill>
                <a:srgbClr val="747474"/>
              </a:solidFill>
              <a:prstDash val="solid"/>
              <a:miter lim="400000"/>
            </a:ln>
          </a:left>
          <a:right>
            <a:ln w="12700" cap="flat">
              <a:solidFill>
                <a:srgbClr val="747474"/>
              </a:solidFill>
              <a:prstDash val="solid"/>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9"/>
          </a:solidFill>
        </a:fill>
      </a:tcStyle>
    </a:firstCol>
    <a:la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000000"/>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lastRow>
    <a:firstRow>
      <a:tcTxStyle b="off" i="off">
        <a:font>
          <a:latin typeface="Helvetica Neue"/>
          <a:ea typeface="Helvetica Neue"/>
          <a:cs typeface="Helvetica Neue"/>
        </a:font>
        <a:srgbClr val="444444"/>
      </a:tcTxStyle>
      <a:tcStyle>
        <a:tcBdr>
          <a:left>
            <a:ln w="12700" cap="flat">
              <a:noFill/>
              <a:miter lim="400000"/>
            </a:ln>
          </a:left>
          <a:right>
            <a:ln w="12700" cap="flat">
              <a:noFill/>
              <a:miter lim="400000"/>
            </a:ln>
          </a:right>
          <a:top>
            <a:ln w="12700" cap="flat">
              <a:solidFill>
                <a:srgbClr val="747474"/>
              </a:solidFill>
              <a:prstDash val="solid"/>
              <a:miter lim="400000"/>
            </a:ln>
          </a:top>
          <a:bottom>
            <a:ln w="12700" cap="flat">
              <a:solidFill>
                <a:srgbClr val="747474"/>
              </a:solidFill>
              <a:prstDash val="solid"/>
              <a:miter lim="400000"/>
            </a:ln>
          </a:bottom>
          <a:insideH>
            <a:ln w="12700" cap="flat">
              <a:noFill/>
              <a:miter lim="400000"/>
            </a:ln>
          </a:insideH>
          <a:insideV>
            <a:ln w="12700" cap="flat">
              <a:noFill/>
              <a:miter lim="400000"/>
            </a:ln>
          </a:insideV>
        </a:tcBdr>
        <a:fill>
          <a:solidFill>
            <a:srgbClr val="CBCBCB"/>
          </a:solidFill>
        </a:fill>
      </a:tcStyle>
    </a:firstRow>
  </a:tblStyle>
  <a:tblStyle styleId="{2708684C-4D16-4618-839F-0558EEFCDFE6}" styleName="">
    <a:tblBg/>
    <a:wholeTbl>
      <a:tcTxStyle b="off" i="off">
        <a:font>
          <a:latin typeface="Helvetica Neue"/>
          <a:ea typeface="Helvetica Neue"/>
          <a:cs typeface="Helvetica Neue"/>
        </a:font>
        <a:srgbClr val="777777"/>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525252"/>
              </a:solidFill>
              <a:custDash>
                <a:ds d="200000" sp="200000"/>
              </a:custDash>
              <a:miter lim="400000"/>
            </a:ln>
          </a:top>
          <a:bottom>
            <a:ln w="12700" cap="flat">
              <a:solidFill>
                <a:srgbClr val="525252"/>
              </a:solidFill>
              <a:custDash>
                <a:ds d="200000" sp="200000"/>
              </a:custDash>
              <a:miter lim="400000"/>
            </a:ln>
          </a:bottom>
          <a:insideH>
            <a:ln w="12700" cap="flat">
              <a:solidFill>
                <a:srgbClr val="525252"/>
              </a:solidFill>
              <a:custDash>
                <a:ds d="200000" sp="200000"/>
              </a:custDash>
              <a:miter lim="400000"/>
            </a:ln>
          </a:insideH>
          <a:insideV>
            <a:ln w="12700" cap="flat">
              <a:solidFill>
                <a:srgbClr val="C9C9C9"/>
              </a:solidFill>
              <a:prstDash val="solid"/>
              <a:miter lim="400000"/>
            </a:ln>
          </a:insideV>
        </a:tcBdr>
        <a:fill>
          <a:noFill/>
        </a:fill>
      </a:tcStyle>
    </a:wholeTbl>
    <a:band2H>
      <a:tcTxStyle/>
      <a:tcStyle>
        <a:tcBdr/>
        <a:fill>
          <a:solidFill>
            <a:srgbClr val="D2D2D2">
              <a:alpha val="30000"/>
            </a:srgbClr>
          </a:solidFill>
        </a:fill>
      </a:tcStyle>
    </a:band2H>
    <a:firstCol>
      <a:tcTxStyle b="off" i="off">
        <a:font>
          <a:latin typeface="Helvetica Neue Medium"/>
          <a:ea typeface="Helvetica Neue Medium"/>
          <a:cs typeface="Helvetica Neue Medium"/>
        </a:font>
        <a:srgbClr val="555555"/>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C9C9C9"/>
              </a:solidFill>
              <a:prstDash val="solid"/>
              <a:miter lim="400000"/>
            </a:ln>
          </a:top>
          <a:bottom>
            <a:ln w="12700" cap="flat">
              <a:solidFill>
                <a:srgbClr val="C9C9C9"/>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Col>
    <a:la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lastRow>
    <a:firstRow>
      <a:tcTxStyle b="off" i="off">
        <a:font>
          <a:latin typeface="Helvetica Neue Medium"/>
          <a:ea typeface="Helvetica Neue Medium"/>
          <a:cs typeface="Helvetica Neue Medium"/>
        </a:font>
        <a:srgbClr val="555555"/>
      </a:tcTxStyle>
      <a:tcStyle>
        <a:tcBdr>
          <a:left>
            <a:ln w="12700" cap="flat">
              <a:solidFill>
                <a:srgbClr val="C9C9C9"/>
              </a:solidFill>
              <a:prstDash val="solid"/>
              <a:miter lim="400000"/>
            </a:ln>
          </a:left>
          <a:right>
            <a:ln w="12700" cap="flat">
              <a:solidFill>
                <a:srgbClr val="C9C9C9"/>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C9C9C9"/>
              </a:solidFill>
              <a:prstDash val="solid"/>
              <a:miter lim="400000"/>
            </a:ln>
          </a:insideH>
          <a:insideV>
            <a:ln w="12700" cap="flat">
              <a:solidFill>
                <a:srgbClr val="C9C9C9"/>
              </a:solidFill>
              <a:prstDash val="solid"/>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1435" y="8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24" name="Shape 124"/>
          <p:cNvSpPr>
            <a:spLocks noGrp="1" noRot="1" noChangeAspect="1"/>
          </p:cNvSpPr>
          <p:nvPr>
            <p:ph type="sldImg"/>
          </p:nvPr>
        </p:nvSpPr>
        <p:spPr>
          <a:xfrm>
            <a:off x="1143000" y="685800"/>
            <a:ext cx="4572000" cy="3429000"/>
          </a:xfrm>
          <a:prstGeom prst="rect">
            <a:avLst/>
          </a:prstGeom>
        </p:spPr>
        <p:txBody>
          <a:bodyPr/>
          <a:lstStyle/>
          <a:p>
            <a:endParaRPr/>
          </a:p>
        </p:txBody>
      </p:sp>
      <p:sp>
        <p:nvSpPr>
          <p:cNvPr id="125" name="Shape 125"/>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109617872"/>
      </p:ext>
    </p:extLst>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Název a podtitul">
    <p:spTree>
      <p:nvGrpSpPr>
        <p:cNvPr id="1" name=""/>
        <p:cNvGrpSpPr/>
        <p:nvPr/>
      </p:nvGrpSpPr>
      <p:grpSpPr>
        <a:xfrm>
          <a:off x="0" y="0"/>
          <a:ext cx="0" cy="0"/>
          <a:chOff x="0" y="0"/>
          <a:chExt cx="0" cy="0"/>
        </a:xfrm>
      </p:grpSpPr>
      <p:sp>
        <p:nvSpPr>
          <p:cNvPr id="12" name="Čára"/>
          <p:cNvSpPr/>
          <p:nvPr/>
        </p:nvSpPr>
        <p:spPr>
          <a:xfrm>
            <a:off x="571500" y="4749800"/>
            <a:ext cx="11868094"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13" name="Text názvu"/>
          <p:cNvSpPr txBox="1">
            <a:spLocks noGrp="1"/>
          </p:cNvSpPr>
          <p:nvPr>
            <p:ph type="title"/>
          </p:nvPr>
        </p:nvSpPr>
        <p:spPr>
          <a:xfrm>
            <a:off x="571500" y="1320800"/>
            <a:ext cx="11861800" cy="3175000"/>
          </a:xfrm>
          <a:prstGeom prst="rect">
            <a:avLst/>
          </a:prstGeom>
        </p:spPr>
        <p:txBody>
          <a:bodyPr/>
          <a:lstStyle/>
          <a:p>
            <a:r>
              <a:t>Text názvu</a:t>
            </a:r>
          </a:p>
        </p:txBody>
      </p:sp>
      <p:sp>
        <p:nvSpPr>
          <p:cNvPr id="14" name="Text úrovně 1…"/>
          <p:cNvSpPr txBox="1">
            <a:spLocks noGrp="1"/>
          </p:cNvSpPr>
          <p:nvPr>
            <p:ph type="body" sz="quarter" idx="1"/>
          </p:nvPr>
        </p:nvSpPr>
        <p:spPr>
          <a:xfrm>
            <a:off x="571500" y="5016500"/>
            <a:ext cx="11861800" cy="1016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r>
              <a:t>Text úrovně 1</a:t>
            </a:r>
          </a:p>
          <a:p>
            <a:pPr lvl="1"/>
            <a:r>
              <a:t>Text úrovně 2</a:t>
            </a:r>
          </a:p>
          <a:p>
            <a:pPr lvl="2"/>
            <a:r>
              <a:t>Text úrovně 3</a:t>
            </a:r>
          </a:p>
          <a:p>
            <a:pPr lvl="3"/>
            <a:r>
              <a:t>Text úrovně 4</a:t>
            </a:r>
          </a:p>
          <a:p>
            <a:pPr lvl="4"/>
            <a:r>
              <a:t>Text úrovně 5</a:t>
            </a:r>
          </a:p>
        </p:txBody>
      </p:sp>
      <p:sp>
        <p:nvSpPr>
          <p:cNvPr id="1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x">
  <p:cSld name="Citát">
    <p:spTree>
      <p:nvGrpSpPr>
        <p:cNvPr id="1" name=""/>
        <p:cNvGrpSpPr/>
        <p:nvPr/>
      </p:nvGrpSpPr>
      <p:grpSpPr>
        <a:xfrm>
          <a:off x="0" y="0"/>
          <a:ext cx="0" cy="0"/>
          <a:chOff x="0" y="0"/>
          <a:chExt cx="0" cy="0"/>
        </a:xfrm>
      </p:grpSpPr>
      <p:sp>
        <p:nvSpPr>
          <p:cNvPr id="101" name="–Josef Novák"/>
          <p:cNvSpPr txBox="1">
            <a:spLocks noGrp="1"/>
          </p:cNvSpPr>
          <p:nvPr>
            <p:ph type="body" sz="quarter" idx="13"/>
          </p:nvPr>
        </p:nvSpPr>
        <p:spPr>
          <a:xfrm>
            <a:off x="1270000" y="6362700"/>
            <a:ext cx="10464800" cy="498422"/>
          </a:xfrm>
          <a:prstGeom prst="rect">
            <a:avLst/>
          </a:prstGeom>
        </p:spPr>
        <p:txBody>
          <a:bodyPr>
            <a:spAutoFit/>
          </a:bodyPr>
          <a:lstStyle>
            <a:lvl1pPr marL="0" indent="0" algn="ctr" defTabSz="457200">
              <a:spcBef>
                <a:spcPts val="0"/>
              </a:spcBef>
              <a:buSzTx/>
              <a:buFontTx/>
              <a:buNone/>
              <a:defRPr sz="2600">
                <a:solidFill>
                  <a:srgbClr val="000000"/>
                </a:solidFill>
                <a:latin typeface="Helvetica Neue Medium"/>
                <a:ea typeface="Helvetica Neue Medium"/>
                <a:cs typeface="Helvetica Neue Medium"/>
                <a:sym typeface="Helvetica Neue Medium"/>
              </a:defRPr>
            </a:lvl1pPr>
          </a:lstStyle>
          <a:p>
            <a:r>
              <a:t>–Josef Novák</a:t>
            </a:r>
          </a:p>
        </p:txBody>
      </p:sp>
      <p:sp>
        <p:nvSpPr>
          <p:cNvPr id="102" name="„Sem napište citát.“"/>
          <p:cNvSpPr txBox="1">
            <a:spLocks noGrp="1"/>
          </p:cNvSpPr>
          <p:nvPr>
            <p:ph type="body" sz="quarter" idx="14"/>
          </p:nvPr>
        </p:nvSpPr>
        <p:spPr>
          <a:xfrm>
            <a:off x="1270000" y="4292600"/>
            <a:ext cx="10464800" cy="711200"/>
          </a:xfrm>
          <a:prstGeom prst="rect">
            <a:avLst/>
          </a:prstGeom>
        </p:spPr>
        <p:txBody>
          <a:bodyPr anchor="ctr">
            <a:spAutoFit/>
          </a:bodyPr>
          <a:lstStyle>
            <a:lvl1pPr marL="0" indent="0" algn="ctr" defTabSz="457200">
              <a:spcBef>
                <a:spcPts val="2400"/>
              </a:spcBef>
              <a:buSzTx/>
              <a:buFontTx/>
              <a:buNone/>
              <a:defRPr sz="4000"/>
            </a:lvl1pPr>
          </a:lstStyle>
          <a:p>
            <a:r>
              <a:t>„Sem napište citát.“</a:t>
            </a:r>
          </a:p>
        </p:txBody>
      </p:sp>
      <p:sp>
        <p:nvSpPr>
          <p:cNvPr id="10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x">
  <p:cSld name="Fotografie">
    <p:spTree>
      <p:nvGrpSpPr>
        <p:cNvPr id="1" name=""/>
        <p:cNvGrpSpPr/>
        <p:nvPr/>
      </p:nvGrpSpPr>
      <p:grpSpPr>
        <a:xfrm>
          <a:off x="0" y="0"/>
          <a:ext cx="0" cy="0"/>
          <a:chOff x="0" y="0"/>
          <a:chExt cx="0" cy="0"/>
        </a:xfrm>
      </p:grpSpPr>
      <p:sp>
        <p:nvSpPr>
          <p:cNvPr id="110" name="Obrázek"/>
          <p:cNvSpPr>
            <a:spLocks noGrp="1"/>
          </p:cNvSpPr>
          <p:nvPr>
            <p:ph type="pic" idx="13"/>
          </p:nvPr>
        </p:nvSpPr>
        <p:spPr>
          <a:xfrm>
            <a:off x="0" y="0"/>
            <a:ext cx="13004800" cy="9753600"/>
          </a:xfrm>
          <a:prstGeom prst="rect">
            <a:avLst/>
          </a:prstGeom>
        </p:spPr>
        <p:txBody>
          <a:bodyPr lIns="91439" tIns="45719" rIns="91439" bIns="45719">
            <a:noAutofit/>
          </a:bodyPr>
          <a:lstStyle/>
          <a:p>
            <a:endParaRPr/>
          </a:p>
        </p:txBody>
      </p:sp>
      <p:sp>
        <p:nvSpPr>
          <p:cNvPr id="11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x">
  <p:cSld name="Prázdný">
    <p:spTree>
      <p:nvGrpSpPr>
        <p:cNvPr id="1" name=""/>
        <p:cNvGrpSpPr/>
        <p:nvPr/>
      </p:nvGrpSpPr>
      <p:grpSpPr>
        <a:xfrm>
          <a:off x="0" y="0"/>
          <a:ext cx="0" cy="0"/>
          <a:chOff x="0" y="0"/>
          <a:chExt cx="0" cy="0"/>
        </a:xfrm>
      </p:grpSpPr>
      <p:sp>
        <p:nvSpPr>
          <p:cNvPr id="118"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Fotky – na šířku">
    <p:spTree>
      <p:nvGrpSpPr>
        <p:cNvPr id="1" name=""/>
        <p:cNvGrpSpPr/>
        <p:nvPr/>
      </p:nvGrpSpPr>
      <p:grpSpPr>
        <a:xfrm>
          <a:off x="0" y="0"/>
          <a:ext cx="0" cy="0"/>
          <a:chOff x="0" y="0"/>
          <a:chExt cx="0" cy="0"/>
        </a:xfrm>
      </p:grpSpPr>
      <p:sp>
        <p:nvSpPr>
          <p:cNvPr id="22" name="Čára"/>
          <p:cNvSpPr/>
          <p:nvPr/>
        </p:nvSpPr>
        <p:spPr>
          <a:xfrm>
            <a:off x="7543800" y="7975599"/>
            <a:ext cx="1" cy="14225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23" name="Obrázek"/>
          <p:cNvSpPr>
            <a:spLocks noGrp="1"/>
          </p:cNvSpPr>
          <p:nvPr>
            <p:ph type="pic" idx="13"/>
          </p:nvPr>
        </p:nvSpPr>
        <p:spPr>
          <a:xfrm>
            <a:off x="0" y="0"/>
            <a:ext cx="13004800" cy="7594600"/>
          </a:xfrm>
          <a:prstGeom prst="rect">
            <a:avLst/>
          </a:prstGeom>
        </p:spPr>
        <p:txBody>
          <a:bodyPr lIns="91439" tIns="45719" rIns="91439" bIns="45719">
            <a:noAutofit/>
          </a:bodyPr>
          <a:lstStyle/>
          <a:p>
            <a:endParaRPr/>
          </a:p>
        </p:txBody>
      </p:sp>
      <p:sp>
        <p:nvSpPr>
          <p:cNvPr id="24" name="Text názvu"/>
          <p:cNvSpPr txBox="1">
            <a:spLocks noGrp="1"/>
          </p:cNvSpPr>
          <p:nvPr>
            <p:ph type="title"/>
          </p:nvPr>
        </p:nvSpPr>
        <p:spPr>
          <a:xfrm>
            <a:off x="1409700" y="7785100"/>
            <a:ext cx="5791200" cy="1701800"/>
          </a:xfrm>
          <a:prstGeom prst="rect">
            <a:avLst/>
          </a:prstGeom>
        </p:spPr>
        <p:txBody>
          <a:bodyPr anchor="ctr"/>
          <a:lstStyle>
            <a:lvl1pPr algn="r"/>
          </a:lstStyle>
          <a:p>
            <a:r>
              <a:t>Text názvu</a:t>
            </a:r>
          </a:p>
        </p:txBody>
      </p:sp>
      <p:sp>
        <p:nvSpPr>
          <p:cNvPr id="25" name="Text úrovně 1…"/>
          <p:cNvSpPr txBox="1">
            <a:spLocks noGrp="1"/>
          </p:cNvSpPr>
          <p:nvPr>
            <p:ph type="body" sz="quarter" idx="1"/>
          </p:nvPr>
        </p:nvSpPr>
        <p:spPr>
          <a:xfrm>
            <a:off x="7848600" y="8470900"/>
            <a:ext cx="4953000" cy="508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r>
              <a:t>Text úrovně 1</a:t>
            </a:r>
          </a:p>
          <a:p>
            <a:pPr lvl="1"/>
            <a:r>
              <a:t>Text úrovně 2</a:t>
            </a:r>
          </a:p>
          <a:p>
            <a:pPr lvl="2"/>
            <a:r>
              <a:t>Text úrovně 3</a:t>
            </a:r>
          </a:p>
          <a:p>
            <a:pPr lvl="3"/>
            <a:r>
              <a:t>Text úrovně 4</a:t>
            </a:r>
          </a:p>
          <a:p>
            <a:pPr lvl="4"/>
            <a:r>
              <a:t>Text úrovně 5</a:t>
            </a:r>
          </a:p>
        </p:txBody>
      </p:sp>
      <p:sp>
        <p:nvSpPr>
          <p:cNvPr id="26"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Název - ve středu">
    <p:spTree>
      <p:nvGrpSpPr>
        <p:cNvPr id="1" name=""/>
        <p:cNvGrpSpPr/>
        <p:nvPr/>
      </p:nvGrpSpPr>
      <p:grpSpPr>
        <a:xfrm>
          <a:off x="0" y="0"/>
          <a:ext cx="0" cy="0"/>
          <a:chOff x="0" y="0"/>
          <a:chExt cx="0" cy="0"/>
        </a:xfrm>
      </p:grpSpPr>
      <p:sp>
        <p:nvSpPr>
          <p:cNvPr id="33" name="Text názvu"/>
          <p:cNvSpPr txBox="1">
            <a:spLocks noGrp="1"/>
          </p:cNvSpPr>
          <p:nvPr>
            <p:ph type="title"/>
          </p:nvPr>
        </p:nvSpPr>
        <p:spPr>
          <a:xfrm>
            <a:off x="571500" y="3289300"/>
            <a:ext cx="11861800" cy="3175000"/>
          </a:xfrm>
          <a:prstGeom prst="rect">
            <a:avLst/>
          </a:prstGeom>
        </p:spPr>
        <p:txBody>
          <a:bodyPr anchor="ctr"/>
          <a:lstStyle/>
          <a:p>
            <a:r>
              <a:t>Text názvu</a:t>
            </a:r>
          </a:p>
        </p:txBody>
      </p:sp>
      <p:sp>
        <p:nvSpPr>
          <p:cNvPr id="3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x">
  <p:cSld name="Fotky – na výšku">
    <p:spTree>
      <p:nvGrpSpPr>
        <p:cNvPr id="1" name=""/>
        <p:cNvGrpSpPr/>
        <p:nvPr/>
      </p:nvGrpSpPr>
      <p:grpSpPr>
        <a:xfrm>
          <a:off x="0" y="0"/>
          <a:ext cx="0" cy="0"/>
          <a:chOff x="0" y="0"/>
          <a:chExt cx="0" cy="0"/>
        </a:xfrm>
      </p:grpSpPr>
      <p:sp>
        <p:nvSpPr>
          <p:cNvPr id="41" name="Čára"/>
          <p:cNvSpPr/>
          <p:nvPr/>
        </p:nvSpPr>
        <p:spPr>
          <a:xfrm>
            <a:off x="571500" y="4864100"/>
            <a:ext cx="5334476" cy="58"/>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42" name="Obrázek"/>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43" name="Text názvu"/>
          <p:cNvSpPr txBox="1">
            <a:spLocks noGrp="1"/>
          </p:cNvSpPr>
          <p:nvPr>
            <p:ph type="title"/>
          </p:nvPr>
        </p:nvSpPr>
        <p:spPr>
          <a:xfrm>
            <a:off x="571500" y="1435100"/>
            <a:ext cx="5334000" cy="3175000"/>
          </a:xfrm>
          <a:prstGeom prst="rect">
            <a:avLst/>
          </a:prstGeom>
        </p:spPr>
        <p:txBody>
          <a:bodyPr/>
          <a:lstStyle/>
          <a:p>
            <a:r>
              <a:t>Text názvu</a:t>
            </a:r>
          </a:p>
        </p:txBody>
      </p:sp>
      <p:sp>
        <p:nvSpPr>
          <p:cNvPr id="44" name="Text úrovně 1…"/>
          <p:cNvSpPr txBox="1">
            <a:spLocks noGrp="1"/>
          </p:cNvSpPr>
          <p:nvPr>
            <p:ph type="body" sz="quarter" idx="1"/>
          </p:nvPr>
        </p:nvSpPr>
        <p:spPr>
          <a:xfrm>
            <a:off x="571500" y="5130800"/>
            <a:ext cx="5334000" cy="31750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r>
              <a:t>Text úrovně 1</a:t>
            </a:r>
          </a:p>
          <a:p>
            <a:pPr lvl="1"/>
            <a:r>
              <a:t>Text úrovně 2</a:t>
            </a:r>
          </a:p>
          <a:p>
            <a:pPr lvl="2"/>
            <a:r>
              <a:t>Text úrovně 3</a:t>
            </a:r>
          </a:p>
          <a:p>
            <a:pPr lvl="3"/>
            <a:r>
              <a:t>Text úrovně 4</a:t>
            </a:r>
          </a:p>
          <a:p>
            <a:pPr lvl="4"/>
            <a:r>
              <a:t>Text úrovně 5</a:t>
            </a:r>
          </a:p>
        </p:txBody>
      </p:sp>
      <p:sp>
        <p:nvSpPr>
          <p:cNvPr id="45"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Název - nahoře">
    <p:spTree>
      <p:nvGrpSpPr>
        <p:cNvPr id="1" name=""/>
        <p:cNvGrpSpPr/>
        <p:nvPr/>
      </p:nvGrpSpPr>
      <p:grpSpPr>
        <a:xfrm>
          <a:off x="0" y="0"/>
          <a:ext cx="0" cy="0"/>
          <a:chOff x="0" y="0"/>
          <a:chExt cx="0" cy="0"/>
        </a:xfrm>
      </p:grpSpPr>
      <p:sp>
        <p:nvSpPr>
          <p:cNvPr id="52" name="Text názvu"/>
          <p:cNvSpPr txBox="1">
            <a:spLocks noGrp="1"/>
          </p:cNvSpPr>
          <p:nvPr>
            <p:ph type="title"/>
          </p:nvPr>
        </p:nvSpPr>
        <p:spPr>
          <a:prstGeom prst="rect">
            <a:avLst/>
          </a:prstGeom>
        </p:spPr>
        <p:txBody>
          <a:bodyPr/>
          <a:lstStyle/>
          <a:p>
            <a:r>
              <a:t>Text názvu</a:t>
            </a:r>
          </a:p>
        </p:txBody>
      </p:sp>
      <p:sp>
        <p:nvSpPr>
          <p:cNvPr id="53"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Název a odrážky">
    <p:spTree>
      <p:nvGrpSpPr>
        <p:cNvPr id="1" name=""/>
        <p:cNvGrpSpPr/>
        <p:nvPr/>
      </p:nvGrpSpPr>
      <p:grpSpPr>
        <a:xfrm>
          <a:off x="0" y="0"/>
          <a:ext cx="0" cy="0"/>
          <a:chOff x="0" y="0"/>
          <a:chExt cx="0" cy="0"/>
        </a:xfrm>
      </p:grpSpPr>
      <p:sp>
        <p:nvSpPr>
          <p:cNvPr id="60" name="Text názvu"/>
          <p:cNvSpPr txBox="1">
            <a:spLocks noGrp="1"/>
          </p:cNvSpPr>
          <p:nvPr>
            <p:ph type="title"/>
          </p:nvPr>
        </p:nvSpPr>
        <p:spPr>
          <a:prstGeom prst="rect">
            <a:avLst/>
          </a:prstGeom>
        </p:spPr>
        <p:txBody>
          <a:bodyPr/>
          <a:lstStyle/>
          <a:p>
            <a:r>
              <a:t>Text názvu</a:t>
            </a:r>
          </a:p>
        </p:txBody>
      </p:sp>
      <p:sp>
        <p:nvSpPr>
          <p:cNvPr id="61" name="Text úrovně 1…"/>
          <p:cNvSpPr txBox="1">
            <a:spLocks noGrp="1"/>
          </p:cNvSpPr>
          <p:nvPr>
            <p:ph type="body" idx="1"/>
          </p:nvPr>
        </p:nvSpPr>
        <p:spPr>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62"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x">
  <p:cSld name="Název, odrážky, fotka">
    <p:spTree>
      <p:nvGrpSpPr>
        <p:cNvPr id="1" name=""/>
        <p:cNvGrpSpPr/>
        <p:nvPr/>
      </p:nvGrpSpPr>
      <p:grpSpPr>
        <a:xfrm>
          <a:off x="0" y="0"/>
          <a:ext cx="0" cy="0"/>
          <a:chOff x="0" y="0"/>
          <a:chExt cx="0" cy="0"/>
        </a:xfrm>
      </p:grpSpPr>
      <p:sp>
        <p:nvSpPr>
          <p:cNvPr id="69" name="Čára"/>
          <p:cNvSpPr/>
          <p:nvPr/>
        </p:nvSpPr>
        <p:spPr>
          <a:xfrm>
            <a:off x="571500" y="1968500"/>
            <a:ext cx="5073394" cy="133"/>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70" name="Obrázek"/>
          <p:cNvSpPr>
            <a:spLocks noGrp="1"/>
          </p:cNvSpPr>
          <p:nvPr>
            <p:ph type="pic" idx="13"/>
          </p:nvPr>
        </p:nvSpPr>
        <p:spPr>
          <a:xfrm>
            <a:off x="6502400" y="0"/>
            <a:ext cx="6502400" cy="9753600"/>
          </a:xfrm>
          <a:prstGeom prst="rect">
            <a:avLst/>
          </a:prstGeom>
        </p:spPr>
        <p:txBody>
          <a:bodyPr lIns="91439" tIns="45719" rIns="91439" bIns="45719">
            <a:noAutofit/>
          </a:bodyPr>
          <a:lstStyle/>
          <a:p>
            <a:endParaRPr/>
          </a:p>
        </p:txBody>
      </p:sp>
      <p:sp>
        <p:nvSpPr>
          <p:cNvPr id="71" name="Text názvu"/>
          <p:cNvSpPr txBox="1">
            <a:spLocks noGrp="1"/>
          </p:cNvSpPr>
          <p:nvPr>
            <p:ph type="title"/>
          </p:nvPr>
        </p:nvSpPr>
        <p:spPr>
          <a:xfrm>
            <a:off x="571500" y="330200"/>
            <a:ext cx="5080000" cy="1397000"/>
          </a:xfrm>
          <a:prstGeom prst="rect">
            <a:avLst/>
          </a:prstGeom>
        </p:spPr>
        <p:txBody>
          <a:bodyPr/>
          <a:lstStyle/>
          <a:p>
            <a:r>
              <a:t>Text názvu</a:t>
            </a:r>
          </a:p>
        </p:txBody>
      </p:sp>
      <p:sp>
        <p:nvSpPr>
          <p:cNvPr id="72" name="Text úrovně 1…"/>
          <p:cNvSpPr txBox="1">
            <a:spLocks noGrp="1"/>
          </p:cNvSpPr>
          <p:nvPr>
            <p:ph type="body" sz="half" idx="1"/>
          </p:nvPr>
        </p:nvSpPr>
        <p:spPr>
          <a:xfrm>
            <a:off x="571500" y="2222500"/>
            <a:ext cx="5080000" cy="6667500"/>
          </a:xfrm>
          <a:prstGeom prst="rect">
            <a:avLst/>
          </a:prstGeom>
        </p:spPr>
        <p:txBody>
          <a:bodyPr/>
          <a:lstStyle>
            <a:lvl1pPr marL="330200" indent="-330200">
              <a:spcBef>
                <a:spcPts val="3000"/>
              </a:spcBef>
              <a:defRPr sz="2600">
                <a:latin typeface="Helvetica Neue"/>
                <a:ea typeface="Helvetica Neue"/>
                <a:cs typeface="Helvetica Neue"/>
                <a:sym typeface="Helvetica Neue"/>
              </a:defRPr>
            </a:lvl1pPr>
            <a:lvl2pPr marL="660400" indent="-330200">
              <a:spcBef>
                <a:spcPts val="3000"/>
              </a:spcBef>
              <a:defRPr sz="2600">
                <a:latin typeface="Helvetica Neue"/>
                <a:ea typeface="Helvetica Neue"/>
                <a:cs typeface="Helvetica Neue"/>
                <a:sym typeface="Helvetica Neue"/>
              </a:defRPr>
            </a:lvl2pPr>
            <a:lvl3pPr marL="990600" indent="-330200">
              <a:spcBef>
                <a:spcPts val="3000"/>
              </a:spcBef>
              <a:defRPr sz="2600">
                <a:latin typeface="Helvetica Neue"/>
                <a:ea typeface="Helvetica Neue"/>
                <a:cs typeface="Helvetica Neue"/>
                <a:sym typeface="Helvetica Neue"/>
              </a:defRPr>
            </a:lvl3pPr>
            <a:lvl4pPr marL="1320800" indent="-330200">
              <a:spcBef>
                <a:spcPts val="3000"/>
              </a:spcBef>
              <a:defRPr sz="2600">
                <a:latin typeface="Helvetica Neue"/>
                <a:ea typeface="Helvetica Neue"/>
                <a:cs typeface="Helvetica Neue"/>
                <a:sym typeface="Helvetica Neue"/>
              </a:defRPr>
            </a:lvl4pPr>
            <a:lvl5pPr marL="1651000" indent="-330200">
              <a:spcBef>
                <a:spcPts val="3000"/>
              </a:spcBef>
              <a:defRPr sz="2600">
                <a:latin typeface="Helvetica Neue"/>
                <a:ea typeface="Helvetica Neue"/>
                <a:cs typeface="Helvetica Neue"/>
                <a:sym typeface="Helvetica Neue"/>
              </a:defRPr>
            </a:lvl5pPr>
          </a:lstStyle>
          <a:p>
            <a:r>
              <a:t>Text úrovně 1</a:t>
            </a:r>
          </a:p>
          <a:p>
            <a:pPr lvl="1"/>
            <a:r>
              <a:t>Text úrovně 2</a:t>
            </a:r>
          </a:p>
          <a:p>
            <a:pPr lvl="2"/>
            <a:r>
              <a:t>Text úrovně 3</a:t>
            </a:r>
          </a:p>
          <a:p>
            <a:pPr lvl="3"/>
            <a:r>
              <a:t>Text úrovně 4</a:t>
            </a:r>
          </a:p>
          <a:p>
            <a:pPr lvl="4"/>
            <a:r>
              <a:t>Text úrovně 5</a:t>
            </a:r>
          </a:p>
        </p:txBody>
      </p:sp>
      <p:sp>
        <p:nvSpPr>
          <p:cNvPr id="73" name="Číslo snímku"/>
          <p:cNvSpPr txBox="1">
            <a:spLocks noGrp="1"/>
          </p:cNvSpPr>
          <p:nvPr>
            <p:ph type="sldNum" sz="quarter" idx="2"/>
          </p:nvPr>
        </p:nvSpPr>
        <p:spPr>
          <a:xfrm>
            <a:off x="510743" y="9199778"/>
            <a:ext cx="312014" cy="299822"/>
          </a:xfrm>
          <a:prstGeom prst="rect">
            <a:avLst/>
          </a:prstGeom>
        </p:spPr>
        <p:txBody>
          <a:bodyPr/>
          <a:lstStyle>
            <a:lvl1pPr algn="l"/>
          </a:lstStyle>
          <a:p>
            <a:fld id="{86CB4B4D-7CA3-9044-876B-883B54F8677D}" type="slidenum">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x">
  <p:cSld name="Odrážky">
    <p:spTree>
      <p:nvGrpSpPr>
        <p:cNvPr id="1" name=""/>
        <p:cNvGrpSpPr/>
        <p:nvPr/>
      </p:nvGrpSpPr>
      <p:grpSpPr>
        <a:xfrm>
          <a:off x="0" y="0"/>
          <a:ext cx="0" cy="0"/>
          <a:chOff x="0" y="0"/>
          <a:chExt cx="0" cy="0"/>
        </a:xfrm>
      </p:grpSpPr>
      <p:sp>
        <p:nvSpPr>
          <p:cNvPr id="80" name="Text úrovně 1…"/>
          <p:cNvSpPr txBox="1">
            <a:spLocks noGrp="1"/>
          </p:cNvSpPr>
          <p:nvPr>
            <p:ph type="body" idx="1"/>
          </p:nvPr>
        </p:nvSpPr>
        <p:spPr>
          <a:xfrm>
            <a:off x="889000" y="889000"/>
            <a:ext cx="11214100" cy="7962900"/>
          </a:xfrm>
          <a:prstGeom prst="rect">
            <a:avLst/>
          </a:prstGeom>
        </p:spPr>
        <p:txBody>
          <a:bodyPr/>
          <a:lstStyle/>
          <a:p>
            <a:r>
              <a:t>Text úrovně 1</a:t>
            </a:r>
          </a:p>
          <a:p>
            <a:pPr lvl="1"/>
            <a:r>
              <a:t>Text úrovně 2</a:t>
            </a:r>
          </a:p>
          <a:p>
            <a:pPr lvl="2"/>
            <a:r>
              <a:t>Text úrovně 3</a:t>
            </a:r>
          </a:p>
          <a:p>
            <a:pPr lvl="3"/>
            <a:r>
              <a:t>Text úrovně 4</a:t>
            </a:r>
          </a:p>
          <a:p>
            <a:pPr lvl="4"/>
            <a:r>
              <a:t>Text úrovně 5</a:t>
            </a:r>
          </a:p>
        </p:txBody>
      </p:sp>
      <p:sp>
        <p:nvSpPr>
          <p:cNvPr id="81"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x">
  <p:cSld name="Fotky – 3 na výšku">
    <p:spTree>
      <p:nvGrpSpPr>
        <p:cNvPr id="1" name=""/>
        <p:cNvGrpSpPr/>
        <p:nvPr/>
      </p:nvGrpSpPr>
      <p:grpSpPr>
        <a:xfrm>
          <a:off x="0" y="0"/>
          <a:ext cx="0" cy="0"/>
          <a:chOff x="0" y="0"/>
          <a:chExt cx="0" cy="0"/>
        </a:xfrm>
      </p:grpSpPr>
      <p:sp>
        <p:nvSpPr>
          <p:cNvPr id="88" name="Čára"/>
          <p:cNvSpPr/>
          <p:nvPr/>
        </p:nvSpPr>
        <p:spPr>
          <a:xfrm flipH="1">
            <a:off x="9055098" y="508000"/>
            <a:ext cx="128" cy="7975631"/>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89" name="Čára"/>
          <p:cNvSpPr/>
          <p:nvPr/>
        </p:nvSpPr>
        <p:spPr>
          <a:xfrm>
            <a:off x="9055096" y="4464050"/>
            <a:ext cx="3448503" cy="5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90" name="Obrázek"/>
          <p:cNvSpPr>
            <a:spLocks noGrp="1"/>
          </p:cNvSpPr>
          <p:nvPr>
            <p:ph type="pic" sz="quarter" idx="13"/>
          </p:nvPr>
        </p:nvSpPr>
        <p:spPr>
          <a:xfrm>
            <a:off x="9220200" y="4622800"/>
            <a:ext cx="3276600" cy="3860800"/>
          </a:xfrm>
          <a:prstGeom prst="rect">
            <a:avLst/>
          </a:prstGeom>
        </p:spPr>
        <p:txBody>
          <a:bodyPr lIns="91439" tIns="45719" rIns="91439" bIns="45719">
            <a:noAutofit/>
          </a:bodyPr>
          <a:lstStyle/>
          <a:p>
            <a:endParaRPr/>
          </a:p>
        </p:txBody>
      </p:sp>
      <p:sp>
        <p:nvSpPr>
          <p:cNvPr id="91" name="Obrázek"/>
          <p:cNvSpPr>
            <a:spLocks noGrp="1"/>
          </p:cNvSpPr>
          <p:nvPr>
            <p:ph type="pic" sz="quarter" idx="14"/>
          </p:nvPr>
        </p:nvSpPr>
        <p:spPr>
          <a:xfrm>
            <a:off x="9220200" y="508000"/>
            <a:ext cx="3276600" cy="3797300"/>
          </a:xfrm>
          <a:prstGeom prst="rect">
            <a:avLst/>
          </a:prstGeom>
        </p:spPr>
        <p:txBody>
          <a:bodyPr lIns="91439" tIns="45719" rIns="91439" bIns="45719">
            <a:noAutofit/>
          </a:bodyPr>
          <a:lstStyle/>
          <a:p>
            <a:endParaRPr/>
          </a:p>
        </p:txBody>
      </p:sp>
      <p:sp>
        <p:nvSpPr>
          <p:cNvPr id="92" name="Obrázek"/>
          <p:cNvSpPr>
            <a:spLocks noGrp="1"/>
          </p:cNvSpPr>
          <p:nvPr>
            <p:ph type="pic" idx="15"/>
          </p:nvPr>
        </p:nvSpPr>
        <p:spPr>
          <a:xfrm>
            <a:off x="520700" y="508000"/>
            <a:ext cx="8369300" cy="7975600"/>
          </a:xfrm>
          <a:prstGeom prst="rect">
            <a:avLst/>
          </a:prstGeom>
        </p:spPr>
        <p:txBody>
          <a:bodyPr lIns="91439" tIns="45719" rIns="91439" bIns="45719">
            <a:noAutofit/>
          </a:bodyPr>
          <a:lstStyle/>
          <a:p>
            <a:endParaRPr/>
          </a:p>
        </p:txBody>
      </p:sp>
      <p:sp>
        <p:nvSpPr>
          <p:cNvPr id="93" name="Text úrovně 1…"/>
          <p:cNvSpPr txBox="1">
            <a:spLocks noGrp="1"/>
          </p:cNvSpPr>
          <p:nvPr>
            <p:ph type="body" sz="quarter" idx="1"/>
          </p:nvPr>
        </p:nvSpPr>
        <p:spPr>
          <a:xfrm>
            <a:off x="520700" y="8661400"/>
            <a:ext cx="8369300" cy="939800"/>
          </a:xfrm>
          <a:prstGeom prst="rect">
            <a:avLst/>
          </a:prstGeom>
        </p:spPr>
        <p:txBody>
          <a:bodyPr/>
          <a:lstStyle>
            <a:lvl1pPr marL="0" indent="0">
              <a:spcBef>
                <a:spcPts val="0"/>
              </a:spcBef>
              <a:buSzTx/>
              <a:buFontTx/>
              <a:buNone/>
              <a:defRPr sz="2600">
                <a:latin typeface="Helvetica Neue"/>
                <a:ea typeface="Helvetica Neue"/>
                <a:cs typeface="Helvetica Neue"/>
                <a:sym typeface="Helvetica Neue"/>
              </a:defRPr>
            </a:lvl1pPr>
            <a:lvl2pPr marL="0" indent="0">
              <a:spcBef>
                <a:spcPts val="0"/>
              </a:spcBef>
              <a:buSzTx/>
              <a:buFontTx/>
              <a:buNone/>
              <a:defRPr sz="2600">
                <a:latin typeface="Helvetica Neue"/>
                <a:ea typeface="Helvetica Neue"/>
                <a:cs typeface="Helvetica Neue"/>
                <a:sym typeface="Helvetica Neue"/>
              </a:defRPr>
            </a:lvl2pPr>
            <a:lvl3pPr marL="0" indent="0">
              <a:spcBef>
                <a:spcPts val="0"/>
              </a:spcBef>
              <a:buSzTx/>
              <a:buFontTx/>
              <a:buNone/>
              <a:defRPr sz="2600">
                <a:latin typeface="Helvetica Neue"/>
                <a:ea typeface="Helvetica Neue"/>
                <a:cs typeface="Helvetica Neue"/>
                <a:sym typeface="Helvetica Neue"/>
              </a:defRPr>
            </a:lvl3pPr>
            <a:lvl4pPr marL="0" indent="0">
              <a:spcBef>
                <a:spcPts val="0"/>
              </a:spcBef>
              <a:buSzTx/>
              <a:buFontTx/>
              <a:buNone/>
              <a:defRPr sz="2600">
                <a:latin typeface="Helvetica Neue"/>
                <a:ea typeface="Helvetica Neue"/>
                <a:cs typeface="Helvetica Neue"/>
                <a:sym typeface="Helvetica Neue"/>
              </a:defRPr>
            </a:lvl4pPr>
            <a:lvl5pPr marL="0" indent="0">
              <a:spcBef>
                <a:spcPts val="0"/>
              </a:spcBef>
              <a:buSzTx/>
              <a:buFontTx/>
              <a:buNone/>
              <a:defRPr sz="2600">
                <a:latin typeface="Helvetica Neue"/>
                <a:ea typeface="Helvetica Neue"/>
                <a:cs typeface="Helvetica Neue"/>
                <a:sym typeface="Helvetica Neue"/>
              </a:defRPr>
            </a:lvl5pPr>
          </a:lstStyle>
          <a:p>
            <a:r>
              <a:t>Text úrovně 1</a:t>
            </a:r>
          </a:p>
          <a:p>
            <a:pPr lvl="1"/>
            <a:r>
              <a:t>Text úrovně 2</a:t>
            </a:r>
          </a:p>
          <a:p>
            <a:pPr lvl="2"/>
            <a:r>
              <a:t>Text úrovně 3</a:t>
            </a:r>
          </a:p>
          <a:p>
            <a:pPr lvl="3"/>
            <a:r>
              <a:t>Text úrovně 4</a:t>
            </a:r>
          </a:p>
          <a:p>
            <a:pPr lvl="4"/>
            <a:r>
              <a:t>Text úrovně 5</a:t>
            </a:r>
          </a:p>
        </p:txBody>
      </p:sp>
      <p:sp>
        <p:nvSpPr>
          <p:cNvPr id="94" name="Číslo snímku"/>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Čára"/>
          <p:cNvSpPr/>
          <p:nvPr/>
        </p:nvSpPr>
        <p:spPr>
          <a:xfrm>
            <a:off x="571500" y="1968500"/>
            <a:ext cx="11868106" cy="129"/>
          </a:xfrm>
          <a:prstGeom prst="line">
            <a:avLst/>
          </a:prstGeom>
          <a:ln w="12700">
            <a:solidFill>
              <a:srgbClr val="9A9A9A"/>
            </a:solidFill>
            <a:miter lim="400000"/>
          </a:ln>
        </p:spPr>
        <p:txBody>
          <a:bodyPr lIns="50800" tIns="50800" rIns="50800" bIns="50800" anchor="ctr"/>
          <a:lstStyle/>
          <a:p>
            <a:pPr algn="l" defTabSz="457200">
              <a:defRPr sz="1200">
                <a:latin typeface="Helvetica"/>
                <a:ea typeface="Helvetica"/>
                <a:cs typeface="Helvetica"/>
                <a:sym typeface="Helvetica"/>
              </a:defRPr>
            </a:pPr>
            <a:endParaRPr/>
          </a:p>
        </p:txBody>
      </p:sp>
      <p:sp>
        <p:nvSpPr>
          <p:cNvPr id="3" name="Text názvu"/>
          <p:cNvSpPr txBox="1">
            <a:spLocks noGrp="1"/>
          </p:cNvSpPr>
          <p:nvPr>
            <p:ph type="title"/>
          </p:nvPr>
        </p:nvSpPr>
        <p:spPr>
          <a:xfrm>
            <a:off x="571500" y="330200"/>
            <a:ext cx="11861800" cy="1397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chor="b">
            <a:normAutofit/>
          </a:bodyPr>
          <a:lstStyle/>
          <a:p>
            <a:r>
              <a:t>Text názvu</a:t>
            </a:r>
          </a:p>
        </p:txBody>
      </p:sp>
      <p:sp>
        <p:nvSpPr>
          <p:cNvPr id="4" name="Text úrovně 1…"/>
          <p:cNvSpPr txBox="1">
            <a:spLocks noGrp="1"/>
          </p:cNvSpPr>
          <p:nvPr>
            <p:ph type="body" idx="1"/>
          </p:nvPr>
        </p:nvSpPr>
        <p:spPr>
          <a:xfrm>
            <a:off x="571500" y="2222500"/>
            <a:ext cx="11861800" cy="66675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50800" tIns="50800" rIns="50800" bIns="50800">
            <a:normAutofit/>
          </a:bodyPr>
          <a:lstStyle/>
          <a:p>
            <a:r>
              <a:t>Text úrovně 1</a:t>
            </a:r>
          </a:p>
          <a:p>
            <a:pPr lvl="1"/>
            <a:r>
              <a:t>Text úrovně 2</a:t>
            </a:r>
          </a:p>
          <a:p>
            <a:pPr lvl="2"/>
            <a:r>
              <a:t>Text úrovně 3</a:t>
            </a:r>
          </a:p>
          <a:p>
            <a:pPr lvl="3"/>
            <a:r>
              <a:t>Text úrovně 4</a:t>
            </a:r>
          </a:p>
          <a:p>
            <a:pPr lvl="4"/>
            <a:r>
              <a:t>Text úrovně 5</a:t>
            </a:r>
          </a:p>
        </p:txBody>
      </p:sp>
      <p:sp>
        <p:nvSpPr>
          <p:cNvPr id="5" name="Číslo snímku"/>
          <p:cNvSpPr txBox="1">
            <a:spLocks noGrp="1"/>
          </p:cNvSpPr>
          <p:nvPr>
            <p:ph type="sldNum" sz="quarter" idx="2"/>
          </p:nvPr>
        </p:nvSpPr>
        <p:spPr>
          <a:xfrm>
            <a:off x="12268199" y="9199778"/>
            <a:ext cx="312015" cy="299822"/>
          </a:xfrm>
          <a:prstGeom prst="rect">
            <a:avLst/>
          </a:prstGeom>
          <a:ln w="12700">
            <a:miter lim="400000"/>
          </a:ln>
        </p:spPr>
        <p:txBody>
          <a:bodyPr wrap="none" lIns="50800" tIns="50800" rIns="50800" bIns="50800" anchor="b">
            <a:spAutoFit/>
          </a:bodyPr>
          <a:lstStyle>
            <a:lvl1pPr algn="r">
              <a:defRPr sz="1400">
                <a:latin typeface="Helvetica Neue"/>
                <a:ea typeface="Helvetica Neue"/>
                <a:cs typeface="Helvetica Neue"/>
                <a:sym typeface="Helvetica Neue"/>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spd="med"/>
  <p:txStyles>
    <p:titleStyle>
      <a:lvl1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1pPr>
      <a:lvl2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2pPr>
      <a:lvl3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3pPr>
      <a:lvl4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4pPr>
      <a:lvl5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5pPr>
      <a:lvl6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6pPr>
      <a:lvl7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7pPr>
      <a:lvl8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8pPr>
      <a:lvl9pPr marL="0" marR="0" indent="0" algn="l" defTabSz="584200" rtl="0" latinLnBrk="0">
        <a:lnSpc>
          <a:spcPct val="100000"/>
        </a:lnSpc>
        <a:spcBef>
          <a:spcPts val="0"/>
        </a:spcBef>
        <a:spcAft>
          <a:spcPts val="0"/>
        </a:spcAft>
        <a:buClrTx/>
        <a:buSzTx/>
        <a:buFontTx/>
        <a:buNone/>
        <a:tabLst/>
        <a:defRPr sz="4200" b="0" i="0" u="none" strike="noStrike" cap="none" spc="0" baseline="0">
          <a:ln>
            <a:noFill/>
          </a:ln>
          <a:solidFill>
            <a:srgbClr val="000000"/>
          </a:solidFill>
          <a:uFillTx/>
          <a:latin typeface="+mn-lt"/>
          <a:ea typeface="+mn-ea"/>
          <a:cs typeface="+mn-cs"/>
          <a:sym typeface="Helvetica Neue Light"/>
        </a:defRPr>
      </a:lvl9pPr>
    </p:titleStyle>
    <p:bodyStyle>
      <a:lvl1pPr marL="457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1pPr>
      <a:lvl2pPr marL="914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2pPr>
      <a:lvl3pPr marL="1371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3pPr>
      <a:lvl4pPr marL="1828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4pPr>
      <a:lvl5pPr marL="22860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5pPr>
      <a:lvl6pPr marL="27432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6pPr>
      <a:lvl7pPr marL="32004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7pPr>
      <a:lvl8pPr marL="36576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8pPr>
      <a:lvl9pPr marL="4114800" marR="0" indent="-457200" algn="l" defTabSz="584200" rtl="0" latinLnBrk="0">
        <a:lnSpc>
          <a:spcPct val="100000"/>
        </a:lnSpc>
        <a:spcBef>
          <a:spcPts val="4200"/>
        </a:spcBef>
        <a:spcAft>
          <a:spcPts val="0"/>
        </a:spcAft>
        <a:buClrTx/>
        <a:buSzPct val="75000"/>
        <a:buFont typeface="Helvetica Neue"/>
        <a:buChar char="•"/>
        <a:tabLst/>
        <a:defRPr sz="3600" b="0" i="0" u="none" strike="noStrike" cap="none" spc="0" baseline="0">
          <a:ln>
            <a:noFill/>
          </a:ln>
          <a:solidFill>
            <a:srgbClr val="747474"/>
          </a:solidFill>
          <a:uFillTx/>
          <a:latin typeface="+mn-lt"/>
          <a:ea typeface="+mn-ea"/>
          <a:cs typeface="+mn-cs"/>
          <a:sym typeface="Helvetica Neue Light"/>
        </a:defRPr>
      </a:lvl9pPr>
    </p:bodyStyle>
    <p:otherStyle>
      <a:lvl1pPr marL="0" marR="0" indent="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1pPr>
      <a:lvl2pPr marL="0" marR="0" indent="228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2pPr>
      <a:lvl3pPr marL="0" marR="0" indent="457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3pPr>
      <a:lvl4pPr marL="0" marR="0" indent="685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4pPr>
      <a:lvl5pPr marL="0" marR="0" indent="9144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5pPr>
      <a:lvl6pPr marL="0" marR="0" indent="11430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6pPr>
      <a:lvl7pPr marL="0" marR="0" indent="13716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7pPr>
      <a:lvl8pPr marL="0" marR="0" indent="16002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8pPr>
      <a:lvl9pPr marL="0" marR="0" indent="1828800" algn="r" defTabSz="584200" latinLnBrk="0">
        <a:lnSpc>
          <a:spcPct val="100000"/>
        </a:lnSpc>
        <a:spcBef>
          <a:spcPts val="0"/>
        </a:spcBef>
        <a:spcAft>
          <a:spcPts val="0"/>
        </a:spcAft>
        <a:buClrTx/>
        <a:buSzTx/>
        <a:buFontTx/>
        <a:buNone/>
        <a:tabLst/>
        <a:defRPr sz="1400" b="0" i="0" u="none" strike="noStrike" cap="none" spc="0" baseline="0">
          <a:ln>
            <a:noFill/>
          </a:ln>
          <a:solidFill>
            <a:schemeClr val="tx1"/>
          </a:solidFill>
          <a:uFillTx/>
          <a:latin typeface="+mn-lt"/>
          <a:ea typeface="+mn-ea"/>
          <a:cs typeface="+mn-cs"/>
          <a:sym typeface="Helvetica Neue"/>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10.xml"/><Relationship Id="rId4" Type="http://schemas.openxmlformats.org/officeDocument/2006/relationships/image" Target="../media/image12.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7" name="THE UNITED STATES OF AMERICA"/>
          <p:cNvSpPr txBox="1">
            <a:spLocks noGrp="1"/>
          </p:cNvSpPr>
          <p:nvPr>
            <p:ph type="ctrTitle"/>
          </p:nvPr>
        </p:nvSpPr>
        <p:spPr>
          <a:xfrm>
            <a:off x="732532" y="1320800"/>
            <a:ext cx="11861801" cy="3175000"/>
          </a:xfrm>
          <a:prstGeom prst="rect">
            <a:avLst/>
          </a:prstGeom>
          <a:ln w="9525">
            <a:round/>
          </a:ln>
        </p:spPr>
        <p:txBody>
          <a:bodyPr/>
          <a:lstStyle>
            <a:lvl1pPr algn="ctr">
              <a:defRPr sz="3600" b="1">
                <a:latin typeface="Helvetica Neue"/>
                <a:ea typeface="Helvetica Neue"/>
                <a:cs typeface="Helvetica Neue"/>
                <a:sym typeface="Helvetica Neue"/>
              </a:defRPr>
            </a:lvl1pPr>
          </a:lstStyle>
          <a:p>
            <a:r>
              <a:t>THE UNITED STATES OF AMERICA</a:t>
            </a:r>
          </a:p>
        </p:txBody>
      </p:sp>
      <p:pic>
        <p:nvPicPr>
          <p:cNvPr id="128" name="US_physiographic_map.jpg" descr="US_physiographic_map.jpg"/>
          <p:cNvPicPr>
            <a:picLocks noChangeAspect="1"/>
          </p:cNvPicPr>
          <p:nvPr/>
        </p:nvPicPr>
        <p:blipFill>
          <a:blip r:embed="rId2">
            <a:extLst/>
          </a:blip>
          <a:stretch>
            <a:fillRect/>
          </a:stretch>
        </p:blipFill>
        <p:spPr>
          <a:xfrm>
            <a:off x="3129298" y="4965828"/>
            <a:ext cx="7068268" cy="4417669"/>
          </a:xfrm>
          <a:prstGeom prst="rect">
            <a:avLst/>
          </a:prstGeom>
          <a:ln w="12700">
            <a:miter lim="400000"/>
          </a:ln>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 name="Location…"/>
          <p:cNvSpPr txBox="1">
            <a:spLocks noGrp="1"/>
          </p:cNvSpPr>
          <p:nvPr>
            <p:ph type="body" idx="14"/>
          </p:nvPr>
        </p:nvSpPr>
        <p:spPr>
          <a:xfrm>
            <a:off x="1270000" y="1628092"/>
            <a:ext cx="10464800" cy="2585816"/>
          </a:xfrm>
          <a:prstGeom prst="rect">
            <a:avLst/>
          </a:prstGeom>
        </p:spPr>
        <p:txBody>
          <a:bodyPr/>
          <a:lstStyle/>
          <a:p>
            <a:pPr algn="l">
              <a:spcBef>
                <a:spcPts val="0"/>
              </a:spcBef>
              <a:defRPr sz="2400" b="1">
                <a:solidFill>
                  <a:srgbClr val="000000"/>
                </a:solidFill>
                <a:latin typeface="Arial"/>
                <a:ea typeface="Arial"/>
                <a:cs typeface="Arial"/>
                <a:sym typeface="Arial"/>
              </a:defRPr>
            </a:pPr>
            <a:r>
              <a:t>Location </a:t>
            </a:r>
            <a:endParaRPr b="0"/>
          </a:p>
          <a:p>
            <a:pPr algn="l">
              <a:spcBef>
                <a:spcPts val="0"/>
              </a:spcBef>
              <a:defRPr sz="2400">
                <a:solidFill>
                  <a:srgbClr val="000000"/>
                </a:solidFill>
                <a:latin typeface="Arial"/>
                <a:ea typeface="Arial"/>
                <a:cs typeface="Arial"/>
                <a:sym typeface="Arial"/>
              </a:defRPr>
            </a:pPr>
            <a:r>
              <a:t>The United States has a long border with Canada to the north.  </a:t>
            </a:r>
          </a:p>
          <a:p>
            <a:pPr algn="l">
              <a:spcBef>
                <a:spcPts val="0"/>
              </a:spcBef>
              <a:defRPr sz="2400">
                <a:solidFill>
                  <a:srgbClr val="000000"/>
                </a:solidFill>
                <a:latin typeface="Arial"/>
                <a:ea typeface="Arial"/>
                <a:cs typeface="Arial"/>
                <a:sym typeface="Arial"/>
              </a:defRPr>
            </a:pPr>
            <a:r>
              <a:t>It borders Mexico to the south. </a:t>
            </a:r>
          </a:p>
          <a:p>
            <a:pPr algn="l">
              <a:spcBef>
                <a:spcPts val="0"/>
              </a:spcBef>
              <a:defRPr sz="2400">
                <a:solidFill>
                  <a:srgbClr val="000000"/>
                </a:solidFill>
                <a:latin typeface="Arial"/>
                <a:ea typeface="Arial"/>
                <a:cs typeface="Arial"/>
                <a:sym typeface="Arial"/>
              </a:defRPr>
            </a:pPr>
            <a:r>
              <a:t>Its western coastline meets the North Pacific Ocean.  </a:t>
            </a:r>
          </a:p>
          <a:p>
            <a:pPr algn="l">
              <a:spcBef>
                <a:spcPts val="0"/>
              </a:spcBef>
              <a:defRPr sz="2400">
                <a:solidFill>
                  <a:srgbClr val="000000"/>
                </a:solidFill>
                <a:latin typeface="Arial"/>
                <a:ea typeface="Arial"/>
                <a:cs typeface="Arial"/>
                <a:sym typeface="Arial"/>
              </a:defRPr>
            </a:pPr>
            <a:r>
              <a:t>Its eastern coastline meets the North Atlantic Ocean.</a:t>
            </a:r>
          </a:p>
          <a:p>
            <a:pPr algn="l">
              <a:spcBef>
                <a:spcPts val="0"/>
              </a:spcBef>
              <a:defRPr sz="2400">
                <a:solidFill>
                  <a:srgbClr val="000000"/>
                </a:solidFill>
                <a:latin typeface="Arial"/>
                <a:ea typeface="Arial"/>
                <a:cs typeface="Arial"/>
                <a:sym typeface="Arial"/>
              </a:defRPr>
            </a:pPr>
            <a:r>
              <a:t>It is the third largest country in the world in both area and population. </a:t>
            </a:r>
          </a:p>
          <a:p>
            <a:pPr algn="l">
              <a:spcBef>
                <a:spcPts val="0"/>
              </a:spcBef>
              <a:defRPr sz="2400">
                <a:solidFill>
                  <a:srgbClr val="000000"/>
                </a:solidFill>
                <a:latin typeface="Arial"/>
                <a:ea typeface="Arial"/>
                <a:cs typeface="Arial"/>
                <a:sym typeface="Arial"/>
              </a:defRPr>
            </a:pPr>
            <a:endParaRPr sz="1200"/>
          </a:p>
        </p:txBody>
      </p:sp>
      <p:pic>
        <p:nvPicPr>
          <p:cNvPr id="131" name="USRegionMap.png" descr="USRegionMap.png"/>
          <p:cNvPicPr>
            <a:picLocks noChangeAspect="1"/>
          </p:cNvPicPr>
          <p:nvPr/>
        </p:nvPicPr>
        <p:blipFill>
          <a:blip r:embed="rId2">
            <a:extLst/>
          </a:blip>
          <a:stretch>
            <a:fillRect/>
          </a:stretch>
        </p:blipFill>
        <p:spPr>
          <a:xfrm>
            <a:off x="2746467" y="4272789"/>
            <a:ext cx="7511866" cy="4967222"/>
          </a:xfrm>
          <a:prstGeom prst="rect">
            <a:avLst/>
          </a:prstGeom>
          <a:ln w="12700">
            <a:miter lim="400000"/>
          </a:ln>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 name="Language: English…"/>
          <p:cNvSpPr txBox="1">
            <a:spLocks noGrp="1"/>
          </p:cNvSpPr>
          <p:nvPr>
            <p:ph type="body" idx="14"/>
          </p:nvPr>
        </p:nvSpPr>
        <p:spPr>
          <a:xfrm>
            <a:off x="1270000" y="3141677"/>
            <a:ext cx="10464800" cy="5578445"/>
          </a:xfrm>
          <a:prstGeom prst="rect">
            <a:avLst/>
          </a:prstGeom>
        </p:spPr>
        <p:txBody>
          <a:bodyPr/>
          <a:lstStyle/>
          <a:p>
            <a:pPr algn="l">
              <a:spcBef>
                <a:spcPts val="0"/>
              </a:spcBef>
              <a:defRPr sz="2300" b="1">
                <a:solidFill>
                  <a:srgbClr val="000000"/>
                </a:solidFill>
                <a:latin typeface="Arial"/>
                <a:ea typeface="Arial"/>
                <a:cs typeface="Arial"/>
                <a:sym typeface="Arial"/>
              </a:defRPr>
            </a:pPr>
            <a:r>
              <a:t>Language: </a:t>
            </a:r>
            <a:r>
              <a:rPr b="0"/>
              <a:t>English</a:t>
            </a:r>
          </a:p>
          <a:p>
            <a:pPr algn="l">
              <a:spcBef>
                <a:spcPts val="0"/>
              </a:spcBef>
              <a:defRPr sz="2300" b="1">
                <a:solidFill>
                  <a:srgbClr val="000000"/>
                </a:solidFill>
                <a:latin typeface="Arial"/>
                <a:ea typeface="Arial"/>
                <a:cs typeface="Arial"/>
                <a:sym typeface="Arial"/>
              </a:defRPr>
            </a:pPr>
            <a:endParaRPr b="0"/>
          </a:p>
          <a:p>
            <a:pPr algn="l">
              <a:spcBef>
                <a:spcPts val="0"/>
              </a:spcBef>
              <a:defRPr sz="2300" b="1">
                <a:solidFill>
                  <a:srgbClr val="000000"/>
                </a:solidFill>
                <a:latin typeface="Arial"/>
                <a:ea typeface="Arial"/>
                <a:cs typeface="Arial"/>
                <a:sym typeface="Arial"/>
              </a:defRPr>
            </a:pPr>
            <a:r>
              <a:t>Capital city: </a:t>
            </a:r>
            <a:r>
              <a:rPr b="0"/>
              <a:t>Washington D. C.</a:t>
            </a:r>
          </a:p>
          <a:p>
            <a:pPr algn="l">
              <a:spcBef>
                <a:spcPts val="0"/>
              </a:spcBef>
              <a:defRPr sz="2300" b="1">
                <a:solidFill>
                  <a:srgbClr val="000000"/>
                </a:solidFill>
                <a:latin typeface="Arial"/>
                <a:ea typeface="Arial"/>
                <a:cs typeface="Arial"/>
                <a:sym typeface="Arial"/>
              </a:defRPr>
            </a:pPr>
            <a:endParaRPr b="0"/>
          </a:p>
          <a:p>
            <a:pPr algn="l">
              <a:spcBef>
                <a:spcPts val="0"/>
              </a:spcBef>
              <a:defRPr sz="2300" b="1">
                <a:solidFill>
                  <a:srgbClr val="000000"/>
                </a:solidFill>
                <a:latin typeface="Arial"/>
                <a:ea typeface="Arial"/>
                <a:cs typeface="Arial"/>
                <a:sym typeface="Arial"/>
              </a:defRPr>
            </a:pPr>
            <a:r>
              <a:t>Largest city: </a:t>
            </a:r>
            <a:r>
              <a:rPr b="0"/>
              <a:t>New York City</a:t>
            </a:r>
          </a:p>
          <a:p>
            <a:pPr algn="l">
              <a:spcBef>
                <a:spcPts val="0"/>
              </a:spcBef>
              <a:defRPr sz="2300" b="1">
                <a:solidFill>
                  <a:srgbClr val="000000"/>
                </a:solidFill>
                <a:latin typeface="Arial"/>
                <a:ea typeface="Arial"/>
                <a:cs typeface="Arial"/>
                <a:sym typeface="Arial"/>
              </a:defRPr>
            </a:pPr>
            <a:endParaRPr b="0"/>
          </a:p>
          <a:p>
            <a:pPr algn="l">
              <a:spcBef>
                <a:spcPts val="0"/>
              </a:spcBef>
              <a:defRPr sz="2300">
                <a:solidFill>
                  <a:srgbClr val="000000"/>
                </a:solidFill>
                <a:latin typeface="Arial"/>
                <a:ea typeface="Arial"/>
                <a:cs typeface="Arial"/>
                <a:sym typeface="Arial"/>
              </a:defRPr>
            </a:pPr>
            <a:r>
              <a:rPr b="1"/>
              <a:t>Population:</a:t>
            </a:r>
            <a:r>
              <a:t> 325,7 milion   </a:t>
            </a:r>
            <a:r>
              <a:rPr b="1"/>
              <a:t>Area</a:t>
            </a:r>
            <a:r>
              <a:t> - 9,826,675 sq km      </a:t>
            </a:r>
            <a:r>
              <a:rPr b="1"/>
              <a:t>Currency</a:t>
            </a:r>
            <a:r>
              <a:t> – dollar</a:t>
            </a:r>
          </a:p>
          <a:p>
            <a:pPr algn="l">
              <a:spcBef>
                <a:spcPts val="0"/>
              </a:spcBef>
              <a:defRPr sz="2300">
                <a:solidFill>
                  <a:srgbClr val="000000"/>
                </a:solidFill>
                <a:latin typeface="Arial"/>
                <a:ea typeface="Arial"/>
                <a:cs typeface="Arial"/>
                <a:sym typeface="Arial"/>
              </a:defRPr>
            </a:pPr>
            <a:endParaRPr/>
          </a:p>
          <a:p>
            <a:pPr algn="l">
              <a:spcBef>
                <a:spcPts val="0"/>
              </a:spcBef>
              <a:defRPr sz="2300" b="1">
                <a:solidFill>
                  <a:srgbClr val="212121"/>
                </a:solidFill>
                <a:latin typeface="Arial"/>
                <a:ea typeface="Arial"/>
                <a:cs typeface="Arial"/>
                <a:sym typeface="Arial"/>
              </a:defRPr>
            </a:pPr>
            <a:r>
              <a:t>America consists of 50 states</a:t>
            </a:r>
            <a:endParaRPr b="0"/>
          </a:p>
          <a:p>
            <a:pPr algn="l">
              <a:spcBef>
                <a:spcPts val="0"/>
              </a:spcBef>
              <a:defRPr sz="2300">
                <a:solidFill>
                  <a:srgbClr val="000000"/>
                </a:solidFill>
                <a:latin typeface="Arial"/>
                <a:ea typeface="Arial"/>
                <a:cs typeface="Arial"/>
                <a:sym typeface="Arial"/>
              </a:defRPr>
            </a:pPr>
            <a:r>
              <a:t>Each of America’s 50 states has its own government and capital city.  State governments have considerable power, for example over education, the health system, criminal law, transportation, etc.  However, their laws must comply with the US Constitution and Federal Law.  Like Washington D.C., a state capital is not the largest city, by design. </a:t>
            </a:r>
          </a:p>
          <a:p>
            <a:pPr algn="l">
              <a:spcBef>
                <a:spcPts val="0"/>
              </a:spcBef>
              <a:defRPr sz="2300">
                <a:solidFill>
                  <a:srgbClr val="000000"/>
                </a:solidFill>
                <a:latin typeface="Arial"/>
                <a:ea typeface="Arial"/>
                <a:cs typeface="Arial"/>
                <a:sym typeface="Arial"/>
              </a:defRPr>
            </a:pPr>
            <a:r>
              <a:t> </a:t>
            </a:r>
          </a:p>
        </p:txBody>
      </p:sp>
      <p:pic>
        <p:nvPicPr>
          <p:cNvPr id="134" name="250px-Flag_of_the_United_States.svg.png" descr="250px-Flag_of_the_United_States.svg.png"/>
          <p:cNvPicPr>
            <a:picLocks noChangeAspect="1"/>
          </p:cNvPicPr>
          <p:nvPr/>
        </p:nvPicPr>
        <p:blipFill>
          <a:blip r:embed="rId2">
            <a:extLst/>
          </a:blip>
          <a:stretch>
            <a:fillRect/>
          </a:stretch>
        </p:blipFill>
        <p:spPr>
          <a:xfrm>
            <a:off x="7120929" y="1833909"/>
            <a:ext cx="3745531" cy="1977641"/>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Climate…"/>
          <p:cNvSpPr txBox="1">
            <a:spLocks noGrp="1"/>
          </p:cNvSpPr>
          <p:nvPr>
            <p:ph type="body" idx="14"/>
          </p:nvPr>
        </p:nvSpPr>
        <p:spPr>
          <a:xfrm>
            <a:off x="1270000" y="2030427"/>
            <a:ext cx="10464800" cy="2797145"/>
          </a:xfrm>
          <a:prstGeom prst="rect">
            <a:avLst/>
          </a:prstGeom>
        </p:spPr>
        <p:txBody>
          <a:bodyPr/>
          <a:lstStyle/>
          <a:p>
            <a:pPr algn="l">
              <a:spcBef>
                <a:spcPts val="0"/>
              </a:spcBef>
              <a:defRPr sz="2300" b="1">
                <a:solidFill>
                  <a:srgbClr val="000000"/>
                </a:solidFill>
                <a:latin typeface="Arial"/>
                <a:ea typeface="Arial"/>
                <a:cs typeface="Arial"/>
                <a:sym typeface="Arial"/>
              </a:defRPr>
            </a:pPr>
            <a:r>
              <a:t>Climate </a:t>
            </a:r>
            <a:endParaRPr b="0"/>
          </a:p>
          <a:p>
            <a:pPr algn="l">
              <a:spcBef>
                <a:spcPts val="0"/>
              </a:spcBef>
              <a:defRPr sz="2300">
                <a:solidFill>
                  <a:srgbClr val="000000"/>
                </a:solidFill>
                <a:latin typeface="Arial"/>
                <a:ea typeface="Arial"/>
                <a:cs typeface="Arial"/>
                <a:sym typeface="Arial"/>
              </a:defRPr>
            </a:pPr>
            <a:r>
              <a:t>Weather varies widely across the continental USA, as well as in Alaska and Hawaii. In general terms, summers are hot and humid in the plains and southern states, while the southwest is very hot and quite dry.</a:t>
            </a:r>
          </a:p>
          <a:p>
            <a:pPr algn="l">
              <a:spcBef>
                <a:spcPts val="0"/>
              </a:spcBef>
              <a:defRPr sz="2300">
                <a:solidFill>
                  <a:srgbClr val="000000"/>
                </a:solidFill>
                <a:latin typeface="Arial"/>
                <a:ea typeface="Arial"/>
                <a:cs typeface="Arial"/>
                <a:sym typeface="Arial"/>
              </a:defRPr>
            </a:pPr>
            <a:endParaRPr/>
          </a:p>
          <a:p>
            <a:pPr algn="l">
              <a:spcBef>
                <a:spcPts val="0"/>
              </a:spcBef>
              <a:defRPr sz="2300">
                <a:solidFill>
                  <a:srgbClr val="000000"/>
                </a:solidFill>
                <a:latin typeface="Arial"/>
                <a:ea typeface="Arial"/>
                <a:cs typeface="Arial"/>
                <a:sym typeface="Arial"/>
              </a:defRPr>
            </a:pPr>
            <a:endParaRPr/>
          </a:p>
        </p:txBody>
      </p:sp>
      <p:pic>
        <p:nvPicPr>
          <p:cNvPr id="137" name="US_Dreary_Days_Clouds2.jpg" descr="US_Dreary_Days_Clouds2.jpg"/>
          <p:cNvPicPr>
            <a:picLocks noChangeAspect="1"/>
          </p:cNvPicPr>
          <p:nvPr/>
        </p:nvPicPr>
        <p:blipFill>
          <a:blip r:embed="rId2">
            <a:extLst/>
          </a:blip>
          <a:stretch>
            <a:fillRect/>
          </a:stretch>
        </p:blipFill>
        <p:spPr>
          <a:xfrm>
            <a:off x="2568407" y="3562532"/>
            <a:ext cx="7867986" cy="6082936"/>
          </a:xfrm>
          <a:prstGeom prst="rect">
            <a:avLst/>
          </a:prstGeom>
          <a:ln w="12700">
            <a:miter lim="400000"/>
          </a:ln>
        </p:spPr>
      </p:pic>
    </p:spTree>
  </p:cSld>
  <p:clrMapOvr>
    <a:masterClrMapping/>
  </p:clrMapOvr>
  <p:transition spd="med"/>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9" name="Politic…"/>
          <p:cNvSpPr txBox="1">
            <a:spLocks noGrp="1"/>
          </p:cNvSpPr>
          <p:nvPr>
            <p:ph type="body" idx="14"/>
          </p:nvPr>
        </p:nvSpPr>
        <p:spPr>
          <a:xfrm>
            <a:off x="1270000" y="1668478"/>
            <a:ext cx="10464800" cy="4206845"/>
          </a:xfrm>
          <a:prstGeom prst="rect">
            <a:avLst/>
          </a:prstGeom>
        </p:spPr>
        <p:txBody>
          <a:bodyPr/>
          <a:lstStyle/>
          <a:p>
            <a:pPr algn="l">
              <a:spcBef>
                <a:spcPts val="0"/>
              </a:spcBef>
              <a:defRPr sz="2300" b="1">
                <a:solidFill>
                  <a:srgbClr val="000000"/>
                </a:solidFill>
                <a:latin typeface="Arial"/>
                <a:ea typeface="Arial"/>
                <a:cs typeface="Arial"/>
                <a:sym typeface="Arial"/>
              </a:defRPr>
            </a:pPr>
            <a:r>
              <a:t>Politic</a:t>
            </a:r>
          </a:p>
          <a:p>
            <a:pPr algn="l">
              <a:spcBef>
                <a:spcPts val="0"/>
              </a:spcBef>
              <a:defRPr sz="2300">
                <a:solidFill>
                  <a:srgbClr val="222222"/>
                </a:solidFill>
                <a:latin typeface="Arial"/>
                <a:ea typeface="Arial"/>
                <a:cs typeface="Arial"/>
                <a:sym typeface="Arial"/>
              </a:defRPr>
            </a:pPr>
            <a:r>
              <a:t>The United States is a federal republic, a federal district, five territories and several uninhabited island possessions. The states and territories are the principal administrative districts in the country. These are divided into subdivisions of counties and independent cities. The District of Columbia is a federal district that contains the capital of the United States, Washington DC.The states and the District of Columbia choose the President of the United States. Each state has presidential electors equal to the number of their Representatives and Senators in Congress</a:t>
            </a:r>
          </a:p>
          <a:p>
            <a:pPr algn="l">
              <a:spcBef>
                <a:spcPts val="0"/>
              </a:spcBef>
              <a:defRPr sz="2300">
                <a:solidFill>
                  <a:srgbClr val="222222"/>
                </a:solidFill>
                <a:latin typeface="Arial"/>
                <a:ea typeface="Arial"/>
                <a:cs typeface="Arial"/>
                <a:sym typeface="Arial"/>
              </a:defRPr>
            </a:pPr>
            <a:endParaRPr/>
          </a:p>
          <a:p>
            <a:pPr algn="l">
              <a:spcBef>
                <a:spcPts val="0"/>
              </a:spcBef>
              <a:defRPr sz="2300">
                <a:solidFill>
                  <a:srgbClr val="222222"/>
                </a:solidFill>
                <a:latin typeface="Arial"/>
                <a:ea typeface="Arial"/>
                <a:cs typeface="Arial"/>
                <a:sym typeface="Arial"/>
              </a:defRPr>
            </a:pPr>
            <a:endParaRPr/>
          </a:p>
          <a:p>
            <a:pPr algn="l">
              <a:spcBef>
                <a:spcPts val="0"/>
              </a:spcBef>
              <a:defRPr sz="2300" b="1">
                <a:solidFill>
                  <a:srgbClr val="222222"/>
                </a:solidFill>
                <a:latin typeface="Arial"/>
                <a:ea typeface="Arial"/>
                <a:cs typeface="Arial"/>
                <a:sym typeface="Arial"/>
              </a:defRPr>
            </a:pPr>
            <a:r>
              <a:t>USA President: </a:t>
            </a:r>
            <a:r>
              <a:rPr b="0"/>
              <a:t>Donald Trump,45th president since January 20. 2017</a:t>
            </a:r>
          </a:p>
        </p:txBody>
      </p:sp>
      <p:pic>
        <p:nvPicPr>
          <p:cNvPr id="140" name="256px-Donald_Trump_official_portrait_(cropped).jpg" descr="256px-Donald_Trump_official_portrait_(cropped).jpg"/>
          <p:cNvPicPr>
            <a:picLocks noChangeAspect="1"/>
          </p:cNvPicPr>
          <p:nvPr/>
        </p:nvPicPr>
        <p:blipFill>
          <a:blip r:embed="rId2">
            <a:extLst/>
          </a:blip>
          <a:stretch>
            <a:fillRect/>
          </a:stretch>
        </p:blipFill>
        <p:spPr>
          <a:xfrm>
            <a:off x="5244779" y="6068377"/>
            <a:ext cx="2515242" cy="3468282"/>
          </a:xfrm>
          <a:prstGeom prst="rect">
            <a:avLst/>
          </a:prstGeom>
          <a:ln w="12700">
            <a:miter lim="400000"/>
          </a:ln>
        </p:spPr>
      </p:pic>
    </p:spTree>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 name="Food…"/>
          <p:cNvSpPr txBox="1">
            <a:spLocks noGrp="1"/>
          </p:cNvSpPr>
          <p:nvPr>
            <p:ph type="body" idx="14"/>
          </p:nvPr>
        </p:nvSpPr>
        <p:spPr>
          <a:xfrm>
            <a:off x="1270000" y="1808178"/>
            <a:ext cx="10464800" cy="3521045"/>
          </a:xfrm>
          <a:prstGeom prst="rect">
            <a:avLst/>
          </a:prstGeom>
        </p:spPr>
        <p:txBody>
          <a:bodyPr/>
          <a:lstStyle/>
          <a:p>
            <a:pPr algn="l">
              <a:spcBef>
                <a:spcPts val="0"/>
              </a:spcBef>
              <a:defRPr sz="2300">
                <a:solidFill>
                  <a:srgbClr val="222222"/>
                </a:solidFill>
                <a:latin typeface="Arial"/>
                <a:ea typeface="Arial"/>
                <a:cs typeface="Arial"/>
                <a:sym typeface="Arial"/>
              </a:defRPr>
            </a:pPr>
            <a:endParaRPr/>
          </a:p>
          <a:p>
            <a:pPr algn="l">
              <a:spcBef>
                <a:spcPts val="0"/>
              </a:spcBef>
              <a:defRPr sz="2300" b="1">
                <a:solidFill>
                  <a:srgbClr val="222222"/>
                </a:solidFill>
                <a:latin typeface="Arial"/>
                <a:ea typeface="Arial"/>
                <a:cs typeface="Arial"/>
                <a:sym typeface="Arial"/>
              </a:defRPr>
            </a:pPr>
            <a:r>
              <a:t>Food</a:t>
            </a:r>
          </a:p>
          <a:p>
            <a:pPr algn="l">
              <a:spcBef>
                <a:spcPts val="0"/>
              </a:spcBef>
              <a:defRPr sz="2300">
                <a:solidFill>
                  <a:srgbClr val="222222"/>
                </a:solidFill>
                <a:latin typeface="Arial"/>
                <a:ea typeface="Arial"/>
                <a:cs typeface="Arial"/>
                <a:sym typeface="Arial"/>
              </a:defRPr>
            </a:pPr>
            <a:r>
              <a:t>Characteristic dishes such as apple pie, fried chicken, pizza, hamburgers, and hot dogs derive from the recipes of various immigrants. </a:t>
            </a:r>
          </a:p>
          <a:p>
            <a:pPr algn="l">
              <a:spcBef>
                <a:spcPts val="0"/>
              </a:spcBef>
              <a:defRPr sz="2300">
                <a:solidFill>
                  <a:srgbClr val="222222"/>
                </a:solidFill>
                <a:latin typeface="Arial"/>
                <a:ea typeface="Arial"/>
                <a:cs typeface="Arial"/>
                <a:sym typeface="Arial"/>
              </a:defRPr>
            </a:pPr>
            <a:r>
              <a:t>Apple pie is a food commonly associated with American cuisine.</a:t>
            </a:r>
          </a:p>
          <a:p>
            <a:pPr algn="l">
              <a:spcBef>
                <a:spcPts val="0"/>
              </a:spcBef>
              <a:defRPr sz="2300">
                <a:solidFill>
                  <a:srgbClr val="222222"/>
                </a:solidFill>
                <a:latin typeface="Arial"/>
                <a:ea typeface="Arial"/>
                <a:cs typeface="Arial"/>
                <a:sym typeface="Arial"/>
              </a:defRPr>
            </a:pPr>
            <a:r>
              <a:t>Roasted turkey is a traditional menu item of an American Thanksgiving.</a:t>
            </a:r>
          </a:p>
          <a:p>
            <a:pPr algn="l">
              <a:spcBef>
                <a:spcPts val="0"/>
              </a:spcBef>
              <a:defRPr sz="2300">
                <a:solidFill>
                  <a:srgbClr val="222222"/>
                </a:solidFill>
                <a:latin typeface="Arial"/>
                <a:ea typeface="Arial"/>
                <a:cs typeface="Arial"/>
                <a:sym typeface="Arial"/>
              </a:defRPr>
            </a:pPr>
            <a:r>
              <a:t>Mainstream American cuisine is similar to that in other Western countries. Many dishes use indigenous ingredients, such as turkey, venison, potatoes, sweet potatoes, corn, squash, and maple syrup which were consumed by Native Americans and early European settlers</a:t>
            </a:r>
          </a:p>
        </p:txBody>
      </p:sp>
      <p:pic>
        <p:nvPicPr>
          <p:cNvPr id="143" name="440px-Motherhood_and_apple_pie.jpg" descr="440px-Motherhood_and_apple_pie.jpg"/>
          <p:cNvPicPr>
            <a:picLocks noChangeAspect="1"/>
          </p:cNvPicPr>
          <p:nvPr/>
        </p:nvPicPr>
        <p:blipFill>
          <a:blip r:embed="rId2">
            <a:extLst/>
          </a:blip>
          <a:stretch>
            <a:fillRect/>
          </a:stretch>
        </p:blipFill>
        <p:spPr>
          <a:xfrm>
            <a:off x="1299864" y="5583104"/>
            <a:ext cx="5269591" cy="3521045"/>
          </a:xfrm>
          <a:prstGeom prst="rect">
            <a:avLst/>
          </a:prstGeom>
          <a:ln w="12700">
            <a:miter lim="400000"/>
          </a:ln>
        </p:spPr>
      </p:pic>
      <p:pic>
        <p:nvPicPr>
          <p:cNvPr id="144" name="Roast_turkey.jpg" descr="Roast_turkey.jpg"/>
          <p:cNvPicPr>
            <a:picLocks noChangeAspect="1"/>
          </p:cNvPicPr>
          <p:nvPr/>
        </p:nvPicPr>
        <p:blipFill>
          <a:blip r:embed="rId3">
            <a:extLst/>
          </a:blip>
          <a:stretch>
            <a:fillRect/>
          </a:stretch>
        </p:blipFill>
        <p:spPr>
          <a:xfrm>
            <a:off x="7346065" y="5583104"/>
            <a:ext cx="4694726" cy="3521045"/>
          </a:xfrm>
          <a:prstGeom prst="rect">
            <a:avLst/>
          </a:prstGeom>
          <a:ln w="12700">
            <a:miter lim="400000"/>
          </a:ln>
        </p:spPr>
      </p:pic>
    </p:spTree>
  </p:cSld>
  <p:clrMapOvr>
    <a:masterClrMapping/>
  </p:clrMapOvr>
  <p:transition spd="med"/>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 name="Sports…"/>
          <p:cNvSpPr txBox="1">
            <a:spLocks noGrp="1"/>
          </p:cNvSpPr>
          <p:nvPr>
            <p:ph type="body" idx="14"/>
          </p:nvPr>
        </p:nvSpPr>
        <p:spPr>
          <a:xfrm>
            <a:off x="1270000" y="2201878"/>
            <a:ext cx="10464800" cy="3863944"/>
          </a:xfrm>
          <a:prstGeom prst="rect">
            <a:avLst/>
          </a:prstGeom>
        </p:spPr>
        <p:txBody>
          <a:bodyPr anchor="t"/>
          <a:lstStyle/>
          <a:p>
            <a:pPr algn="l">
              <a:spcBef>
                <a:spcPts val="0"/>
              </a:spcBef>
              <a:defRPr sz="2300" b="1">
                <a:solidFill>
                  <a:srgbClr val="222222"/>
                </a:solidFill>
                <a:latin typeface="Arial"/>
                <a:ea typeface="Arial"/>
                <a:cs typeface="Arial"/>
                <a:sym typeface="Arial"/>
              </a:defRPr>
            </a:pPr>
            <a:r>
              <a:t>Sports</a:t>
            </a:r>
          </a:p>
          <a:p>
            <a:pPr algn="l">
              <a:spcBef>
                <a:spcPts val="0"/>
              </a:spcBef>
              <a:defRPr sz="2300">
                <a:solidFill>
                  <a:srgbClr val="020202"/>
                </a:solidFill>
                <a:latin typeface="Arial"/>
                <a:ea typeface="Arial"/>
                <a:cs typeface="Arial"/>
                <a:sym typeface="Arial"/>
              </a:defRPr>
            </a:pPr>
            <a:r>
              <a:t>The most popular American sports are American football, baseball, basketball and ice hockey.</a:t>
            </a:r>
          </a:p>
          <a:p>
            <a:pPr algn="l">
              <a:spcBef>
                <a:spcPts val="0"/>
              </a:spcBef>
              <a:defRPr sz="2300">
                <a:solidFill>
                  <a:srgbClr val="222222"/>
                </a:solidFill>
                <a:latin typeface="Arial"/>
                <a:ea typeface="Arial"/>
                <a:cs typeface="Arial"/>
                <a:sym typeface="Arial"/>
              </a:defRPr>
            </a:pPr>
            <a:r>
              <a:t>American football is by several measures the most popular spectator sport, the National Football League (NFL) has the highest average attendance of any sports league in the world, and the Super Bowl is watched by millions globally. Baseball has been regarded as the U.S. national sport since the late 19th century, with Major League Baseball (MLB) being the top league.Basketball and ice hockey are the country's next two leading professional team sports, with the top leagues being the National Basketball Association (NBA) and the National Hockey League (NHL).</a:t>
            </a:r>
          </a:p>
        </p:txBody>
      </p:sp>
      <p:pic>
        <p:nvPicPr>
          <p:cNvPr id="147" name="Arian_Foster_fumble.jpg" descr="Arian_Foster_fumble.jpg"/>
          <p:cNvPicPr>
            <a:picLocks noChangeAspect="1"/>
          </p:cNvPicPr>
          <p:nvPr/>
        </p:nvPicPr>
        <p:blipFill>
          <a:blip r:embed="rId2">
            <a:extLst/>
          </a:blip>
          <a:stretch>
            <a:fillRect/>
          </a:stretch>
        </p:blipFill>
        <p:spPr>
          <a:xfrm>
            <a:off x="1325661" y="6370736"/>
            <a:ext cx="4241801" cy="2832101"/>
          </a:xfrm>
          <a:prstGeom prst="rect">
            <a:avLst/>
          </a:prstGeom>
          <a:ln w="12700">
            <a:miter lim="400000"/>
          </a:ln>
        </p:spPr>
      </p:pic>
      <p:pic>
        <p:nvPicPr>
          <p:cNvPr id="148" name="David-ortiz-batters-box.JPG" descr="David-ortiz-batters-box.JPG"/>
          <p:cNvPicPr>
            <a:picLocks noChangeAspect="1"/>
          </p:cNvPicPr>
          <p:nvPr/>
        </p:nvPicPr>
        <p:blipFill>
          <a:blip r:embed="rId3">
            <a:extLst/>
          </a:blip>
          <a:stretch>
            <a:fillRect/>
          </a:stretch>
        </p:blipFill>
        <p:spPr>
          <a:xfrm>
            <a:off x="7257653" y="6309641"/>
            <a:ext cx="4333306" cy="2893196"/>
          </a:xfrm>
          <a:prstGeom prst="rect">
            <a:avLst/>
          </a:prstGeom>
          <a:ln w="12700">
            <a:miter lim="400000"/>
          </a:ln>
        </p:spPr>
      </p:pic>
    </p:spTree>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0" name="Places of interest…"/>
          <p:cNvSpPr txBox="1">
            <a:spLocks noGrp="1"/>
          </p:cNvSpPr>
          <p:nvPr>
            <p:ph type="body" idx="14"/>
          </p:nvPr>
        </p:nvSpPr>
        <p:spPr>
          <a:xfrm>
            <a:off x="508000" y="925528"/>
            <a:ext cx="10464800" cy="7445345"/>
          </a:xfrm>
          <a:prstGeom prst="rect">
            <a:avLst/>
          </a:prstGeom>
        </p:spPr>
        <p:txBody>
          <a:bodyPr/>
          <a:lstStyle/>
          <a:p>
            <a:pPr algn="l">
              <a:defRPr sz="2300" b="1">
                <a:solidFill>
                  <a:srgbClr val="000000"/>
                </a:solidFill>
                <a:latin typeface="Arial"/>
                <a:ea typeface="Arial"/>
                <a:cs typeface="Arial"/>
                <a:sym typeface="Arial"/>
              </a:defRPr>
            </a:pPr>
            <a:r>
              <a:t>Places of interest</a:t>
            </a:r>
          </a:p>
          <a:p>
            <a:pPr algn="l">
              <a:defRPr sz="2300">
                <a:solidFill>
                  <a:srgbClr val="000000"/>
                </a:solidFill>
                <a:latin typeface="Arial"/>
                <a:ea typeface="Arial"/>
                <a:cs typeface="Arial"/>
                <a:sym typeface="Arial"/>
              </a:defRPr>
            </a:pPr>
            <a:r>
              <a:t>In the USA you can find lots of interesting places and I will mention some of them.</a:t>
            </a:r>
          </a:p>
          <a:p>
            <a:pPr algn="l">
              <a:defRPr sz="2300" b="1">
                <a:solidFill>
                  <a:srgbClr val="000000"/>
                </a:solidFill>
                <a:latin typeface="Arial"/>
                <a:ea typeface="Arial"/>
                <a:cs typeface="Arial"/>
                <a:sym typeface="Arial"/>
              </a:defRPr>
            </a:pPr>
            <a:r>
              <a:t>Orlando Florida</a:t>
            </a:r>
          </a:p>
          <a:p>
            <a:pPr algn="l">
              <a:spcBef>
                <a:spcPts val="2000"/>
              </a:spcBef>
              <a:defRPr sz="2300" b="1">
                <a:solidFill>
                  <a:srgbClr val="000000"/>
                </a:solidFill>
                <a:latin typeface="Arial"/>
                <a:ea typeface="Arial"/>
                <a:cs typeface="Arial"/>
                <a:sym typeface="Arial"/>
              </a:defRPr>
            </a:pPr>
            <a:r>
              <a:t>National park Grand Canyon</a:t>
            </a:r>
          </a:p>
          <a:p>
            <a:pPr algn="l">
              <a:spcBef>
                <a:spcPts val="2000"/>
              </a:spcBef>
              <a:defRPr sz="2300" b="1">
                <a:solidFill>
                  <a:srgbClr val="000000"/>
                </a:solidFill>
                <a:latin typeface="Arial"/>
                <a:ea typeface="Arial"/>
                <a:cs typeface="Arial"/>
                <a:sym typeface="Arial"/>
              </a:defRPr>
            </a:pPr>
            <a:r>
              <a:t>Statue of Liberty</a:t>
            </a:r>
          </a:p>
          <a:p>
            <a:pPr algn="l">
              <a:spcBef>
                <a:spcPts val="2000"/>
              </a:spcBef>
              <a:defRPr sz="2300" b="1">
                <a:solidFill>
                  <a:srgbClr val="000000"/>
                </a:solidFill>
                <a:latin typeface="Arial"/>
                <a:ea typeface="Arial"/>
                <a:cs typeface="Arial"/>
                <a:sym typeface="Arial"/>
              </a:defRPr>
            </a:pPr>
            <a:r>
              <a:t>Las Vegas</a:t>
            </a:r>
          </a:p>
          <a:p>
            <a:pPr algn="l">
              <a:spcBef>
                <a:spcPts val="2000"/>
              </a:spcBef>
              <a:defRPr sz="2300" b="1">
                <a:solidFill>
                  <a:srgbClr val="000000"/>
                </a:solidFill>
                <a:latin typeface="Arial"/>
                <a:ea typeface="Arial"/>
                <a:cs typeface="Arial"/>
                <a:sym typeface="Arial"/>
              </a:defRPr>
            </a:pPr>
            <a:r>
              <a:t>Yosemite National park</a:t>
            </a:r>
          </a:p>
          <a:p>
            <a:pPr algn="l">
              <a:spcBef>
                <a:spcPts val="2000"/>
              </a:spcBef>
              <a:defRPr sz="2300" b="1">
                <a:solidFill>
                  <a:srgbClr val="000000"/>
                </a:solidFill>
                <a:latin typeface="Arial"/>
                <a:ea typeface="Arial"/>
                <a:cs typeface="Arial"/>
                <a:sym typeface="Arial"/>
              </a:defRPr>
            </a:pPr>
            <a:r>
              <a:t>National park Sequoia</a:t>
            </a:r>
          </a:p>
          <a:p>
            <a:pPr algn="l">
              <a:spcBef>
                <a:spcPts val="2000"/>
              </a:spcBef>
              <a:defRPr sz="2300" b="1">
                <a:solidFill>
                  <a:srgbClr val="000000"/>
                </a:solidFill>
                <a:latin typeface="Arial"/>
                <a:ea typeface="Arial"/>
                <a:cs typeface="Arial"/>
                <a:sym typeface="Arial"/>
              </a:defRPr>
            </a:pPr>
            <a:r>
              <a:t>Florida Keys</a:t>
            </a:r>
          </a:p>
          <a:p>
            <a:pPr algn="l">
              <a:spcBef>
                <a:spcPts val="2000"/>
              </a:spcBef>
              <a:defRPr sz="2300" b="1">
                <a:solidFill>
                  <a:srgbClr val="000000"/>
                </a:solidFill>
                <a:latin typeface="Arial"/>
                <a:ea typeface="Arial"/>
                <a:cs typeface="Arial"/>
                <a:sym typeface="Arial"/>
              </a:defRPr>
            </a:pPr>
            <a:r>
              <a:t>Everglades</a:t>
            </a:r>
          </a:p>
          <a:p>
            <a:pPr algn="l">
              <a:spcBef>
                <a:spcPts val="2000"/>
              </a:spcBef>
              <a:defRPr sz="2300" b="1">
                <a:solidFill>
                  <a:srgbClr val="000000"/>
                </a:solidFill>
                <a:latin typeface="Arial"/>
                <a:ea typeface="Arial"/>
                <a:cs typeface="Arial"/>
                <a:sym typeface="Arial"/>
              </a:defRPr>
            </a:pPr>
            <a:r>
              <a:t>Griffith observatory</a:t>
            </a:r>
          </a:p>
        </p:txBody>
      </p:sp>
      <p:pic>
        <p:nvPicPr>
          <p:cNvPr id="151" name="griffith-observatory-hollywood-sign-sunset.jpg" descr="griffith-observatory-hollywood-sign-sunset.jpg"/>
          <p:cNvPicPr>
            <a:picLocks noChangeAspect="1"/>
          </p:cNvPicPr>
          <p:nvPr/>
        </p:nvPicPr>
        <p:blipFill>
          <a:blip r:embed="rId2">
            <a:extLst/>
          </a:blip>
          <a:stretch>
            <a:fillRect/>
          </a:stretch>
        </p:blipFill>
        <p:spPr>
          <a:xfrm>
            <a:off x="8823373" y="5451969"/>
            <a:ext cx="3387281" cy="3387281"/>
          </a:xfrm>
          <a:prstGeom prst="rect">
            <a:avLst/>
          </a:prstGeom>
          <a:ln w="12700">
            <a:miter lim="400000"/>
          </a:ln>
        </p:spPr>
      </p:pic>
      <p:pic>
        <p:nvPicPr>
          <p:cNvPr id="152" name="800px-Grand_Canyon_Skywalk_AZ_USA_9533971923.jpg" descr="800px-Grand_Canyon_Skywalk_AZ_USA_9533971923.jpg"/>
          <p:cNvPicPr>
            <a:picLocks noChangeAspect="1"/>
          </p:cNvPicPr>
          <p:nvPr/>
        </p:nvPicPr>
        <p:blipFill>
          <a:blip r:embed="rId3">
            <a:extLst/>
          </a:blip>
          <a:stretch>
            <a:fillRect/>
          </a:stretch>
        </p:blipFill>
        <p:spPr>
          <a:xfrm>
            <a:off x="4609046" y="5466375"/>
            <a:ext cx="4003825" cy="3002869"/>
          </a:xfrm>
          <a:prstGeom prst="rect">
            <a:avLst/>
          </a:prstGeom>
          <a:ln w="12700">
            <a:miter lim="400000"/>
          </a:ln>
        </p:spPr>
      </p:pic>
      <p:pic>
        <p:nvPicPr>
          <p:cNvPr id="153" name="strip_b86ddbea-3add-4995-b449-ac85d700b027.jpg" descr="strip_b86ddbea-3add-4995-b449-ac85d700b027.jpg"/>
          <p:cNvPicPr>
            <a:picLocks noChangeAspect="1"/>
          </p:cNvPicPr>
          <p:nvPr/>
        </p:nvPicPr>
        <p:blipFill>
          <a:blip r:embed="rId4">
            <a:extLst/>
          </a:blip>
          <a:stretch>
            <a:fillRect/>
          </a:stretch>
        </p:blipFill>
        <p:spPr>
          <a:xfrm>
            <a:off x="5551444" y="2510147"/>
            <a:ext cx="6346323" cy="2773891"/>
          </a:xfrm>
          <a:prstGeom prst="rect">
            <a:avLst/>
          </a:prstGeom>
          <a:ln w="12700">
            <a:miter lim="400000"/>
          </a:ln>
        </p:spPr>
      </p:pic>
    </p:spTree>
  </p:cSld>
  <p:clrMapOvr>
    <a:masterClrMapping/>
  </p:clrMapOvr>
  <p:transition spd="med"/>
</p:sld>
</file>

<file path=ppt/theme/theme1.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ModernPortfolio">
  <a:themeElements>
    <a:clrScheme name="ModernPortfolio">
      <a:dk1>
        <a:srgbClr val="000000"/>
      </a:dk1>
      <a:lt1>
        <a:srgbClr val="FFFFFF"/>
      </a:lt1>
      <a:dk2>
        <a:srgbClr val="5C5C5C"/>
      </a:dk2>
      <a:lt2>
        <a:srgbClr val="CBCBCB"/>
      </a:lt2>
      <a:accent1>
        <a:srgbClr val="557E8A"/>
      </a:accent1>
      <a:accent2>
        <a:srgbClr val="88885A"/>
      </a:accent2>
      <a:accent3>
        <a:srgbClr val="B29E85"/>
      </a:accent3>
      <a:accent4>
        <a:srgbClr val="BB7B52"/>
      </a:accent4>
      <a:accent5>
        <a:srgbClr val="CF7F66"/>
      </a:accent5>
      <a:accent6>
        <a:srgbClr val="62647B"/>
      </a:accent6>
      <a:hlink>
        <a:srgbClr val="0000FF"/>
      </a:hlink>
      <a:folHlink>
        <a:srgbClr val="FF00FF"/>
      </a:folHlink>
    </a:clrScheme>
    <a:fontScheme name="ModernPortfolio">
      <a:majorFont>
        <a:latin typeface="Helvetica Neue Light"/>
        <a:ea typeface="Helvetica Neue Light"/>
        <a:cs typeface="Helvetica Neue Light"/>
      </a:majorFont>
      <a:minorFont>
        <a:latin typeface="Helvetica Neue Light"/>
        <a:ea typeface="Helvetica Neue Light"/>
        <a:cs typeface="Helvetica Neue Light"/>
      </a:minorFont>
    </a:fontScheme>
    <a:fmtScheme name="ModernPortfol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atOff val="12166"/>
            <a:lumOff val="-13042"/>
          </a:schemeClr>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FFFFFF"/>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rgbClr val="ABABAB"/>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3600" b="0" i="0" u="none" strike="noStrike" cap="none" spc="0" normalizeH="0" baseline="0">
            <a:ln>
              <a:noFill/>
            </a:ln>
            <a:solidFill>
              <a:srgbClr val="000000"/>
            </a:solidFill>
            <a:effectLst/>
            <a:uFillTx/>
            <a:latin typeface="+mn-lt"/>
            <a:ea typeface="+mn-ea"/>
            <a:cs typeface="+mn-cs"/>
            <a:sym typeface="Helvetica Neue Light"/>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564</Words>
  <Application>Microsoft Office PowerPoint</Application>
  <PresentationFormat>Vlastní</PresentationFormat>
  <Paragraphs>45</Paragraphs>
  <Slides>8</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8</vt:i4>
      </vt:variant>
    </vt:vector>
  </HeadingPairs>
  <TitlesOfParts>
    <vt:vector size="14" baseType="lpstr">
      <vt:lpstr>Arial</vt:lpstr>
      <vt:lpstr>Helvetica</vt:lpstr>
      <vt:lpstr>Helvetica Neue</vt:lpstr>
      <vt:lpstr>Helvetica Neue Light</vt:lpstr>
      <vt:lpstr>Helvetica Neue Medium</vt:lpstr>
      <vt:lpstr>ModernPortfolio</vt:lpstr>
      <vt:lpstr>THE UNITED STATES OF AMERICA</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UNITED STATES OF AMERICA</dc:title>
  <dc:creator>Mgr.Hana Trinerová</dc:creator>
  <cp:lastModifiedBy>Hana Trinerová</cp:lastModifiedBy>
  <cp:revision>1</cp:revision>
  <dcterms:modified xsi:type="dcterms:W3CDTF">2018-10-24T18:02:28Z</dcterms:modified>
</cp:coreProperties>
</file>