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6C8A-7222-4AA2-8796-3596BE785DEA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DC45D-A99E-4141-B8B6-805267FEBE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10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DC45D-A99E-4141-B8B6-805267FEBE6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09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83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6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01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65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93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95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98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59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37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63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9188-51E5-403B-8419-9FF4220D36C7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A3F9-8A68-4861-998D-50DE20715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38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Radka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Kováříková HT4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7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Vocabulary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Influence - </a:t>
            </a:r>
            <a:r>
              <a:rPr lang="cs-CZ" dirty="0" err="1" smtClean="0"/>
              <a:t>ovlnivňovat</a:t>
            </a:r>
            <a:r>
              <a:rPr lang="cs-CZ" dirty="0" smtClean="0"/>
              <a:t>, ovlivňování</a:t>
            </a:r>
          </a:p>
          <a:p>
            <a:r>
              <a:rPr lang="cs-CZ" dirty="0" err="1" smtClean="0"/>
              <a:t>Widespread</a:t>
            </a:r>
            <a:r>
              <a:rPr lang="cs-CZ" dirty="0" smtClean="0"/>
              <a:t> -  rozšířený</a:t>
            </a:r>
          </a:p>
          <a:p>
            <a:r>
              <a:rPr lang="cs-CZ" dirty="0" smtClean="0"/>
              <a:t>Peer - vrstevník</a:t>
            </a:r>
          </a:p>
          <a:p>
            <a:r>
              <a:rPr lang="cs-CZ" dirty="0" err="1" smtClean="0"/>
              <a:t>Particular</a:t>
            </a:r>
            <a:r>
              <a:rPr lang="cs-CZ" dirty="0" smtClean="0"/>
              <a:t> - určitý</a:t>
            </a:r>
          </a:p>
          <a:p>
            <a:r>
              <a:rPr lang="cs-CZ" dirty="0" err="1" smtClean="0"/>
              <a:t>Eating</a:t>
            </a:r>
            <a:r>
              <a:rPr lang="cs-CZ" dirty="0" smtClean="0"/>
              <a:t> </a:t>
            </a:r>
            <a:r>
              <a:rPr lang="cs-CZ" dirty="0" err="1"/>
              <a:t>disorders</a:t>
            </a:r>
            <a:r>
              <a:rPr lang="cs-CZ" dirty="0"/>
              <a:t> </a:t>
            </a:r>
            <a:r>
              <a:rPr lang="cs-CZ" dirty="0" smtClean="0"/>
              <a:t>- poruchy příjmu potravy</a:t>
            </a:r>
          </a:p>
          <a:p>
            <a:r>
              <a:rPr lang="cs-CZ" dirty="0" err="1" smtClean="0"/>
              <a:t>Equal</a:t>
            </a:r>
            <a:r>
              <a:rPr lang="cs-CZ" dirty="0" smtClean="0"/>
              <a:t> - rovnoprávný</a:t>
            </a:r>
          </a:p>
          <a:p>
            <a:r>
              <a:rPr lang="cs-CZ" dirty="0" err="1" smtClean="0"/>
              <a:t>Misunderstanding</a:t>
            </a:r>
            <a:r>
              <a:rPr lang="cs-CZ" dirty="0" smtClean="0"/>
              <a:t> - nepochopení</a:t>
            </a:r>
            <a:endParaRPr lang="cs-CZ" dirty="0"/>
          </a:p>
          <a:p>
            <a:r>
              <a:rPr lang="cs-CZ" dirty="0" err="1" smtClean="0"/>
              <a:t>Foreign</a:t>
            </a:r>
            <a:r>
              <a:rPr lang="cs-CZ" dirty="0" smtClean="0"/>
              <a:t> - cizí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8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Influence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y</a:t>
            </a:r>
            <a:r>
              <a:rPr lang="cs-CZ" dirty="0"/>
              <a:t> </a:t>
            </a:r>
            <a:r>
              <a:rPr lang="cs-CZ" dirty="0" err="1"/>
              <a:t>friends</a:t>
            </a:r>
            <a:r>
              <a:rPr lang="cs-CZ" dirty="0"/>
              <a:t>, </a:t>
            </a:r>
            <a:r>
              <a:rPr lang="cs-CZ" dirty="0" err="1"/>
              <a:t>peers</a:t>
            </a:r>
            <a:r>
              <a:rPr lang="cs-CZ" dirty="0"/>
              <a:t>, 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  <a:r>
              <a:rPr lang="cs-CZ" dirty="0" err="1"/>
              <a:t>mass</a:t>
            </a:r>
            <a:r>
              <a:rPr lang="cs-CZ" dirty="0"/>
              <a:t> media, </a:t>
            </a:r>
            <a:r>
              <a:rPr lang="cs-CZ" dirty="0" err="1" smtClean="0"/>
              <a:t>parents</a:t>
            </a:r>
            <a:r>
              <a:rPr lang="cs-CZ" dirty="0" smtClean="0"/>
              <a:t>…</a:t>
            </a:r>
          </a:p>
          <a:p>
            <a:r>
              <a:rPr lang="cs-CZ" dirty="0" err="1" smtClean="0"/>
              <a:t>Parents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 </a:t>
            </a:r>
            <a:r>
              <a:rPr lang="cs-CZ" dirty="0" err="1"/>
              <a:t>y</a:t>
            </a:r>
            <a:r>
              <a:rPr lang="cs-CZ" dirty="0" err="1" smtClean="0"/>
              <a:t>oung</a:t>
            </a:r>
            <a:r>
              <a:rPr lang="cs-CZ" dirty="0" smtClean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</a:t>
            </a:r>
            <a:r>
              <a:rPr lang="cs-CZ" dirty="0" err="1" smtClean="0"/>
              <a:t>parent’s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</a:t>
            </a:r>
            <a:r>
              <a:rPr lang="cs-CZ" dirty="0"/>
              <a:t>,</a:t>
            </a:r>
            <a:r>
              <a:rPr lang="cs-CZ" dirty="0" smtClean="0"/>
              <a:t> influence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kids</a:t>
            </a:r>
            <a:r>
              <a:rPr lang="cs-CZ" dirty="0"/>
              <a:t> more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 smtClean="0"/>
              <a:t>know</a:t>
            </a:r>
            <a:endParaRPr lang="cs-CZ" dirty="0" smtClean="0"/>
          </a:p>
          <a:p>
            <a:r>
              <a:rPr lang="cs-CZ" dirty="0" err="1" smtClean="0"/>
              <a:t>Friends</a:t>
            </a:r>
            <a:r>
              <a:rPr lang="cs-CZ" dirty="0" smtClean="0"/>
              <a:t> - influence in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and influence in many </a:t>
            </a:r>
            <a:r>
              <a:rPr lang="cs-CZ" dirty="0" err="1" smtClean="0"/>
              <a:t>good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085184"/>
            <a:ext cx="3240360" cy="124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Mass</a:t>
            </a:r>
            <a:r>
              <a:rPr lang="cs-CZ" dirty="0"/>
              <a:t> </a:t>
            </a:r>
            <a:r>
              <a:rPr lang="cs-CZ" dirty="0" smtClean="0"/>
              <a:t>Media -</a:t>
            </a:r>
            <a:r>
              <a:rPr lang="cs-CZ" dirty="0"/>
              <a:t> </a:t>
            </a:r>
            <a:r>
              <a:rPr lang="cs-CZ" dirty="0" err="1" smtClean="0"/>
              <a:t>influences</a:t>
            </a:r>
            <a:r>
              <a:rPr lang="cs-CZ" dirty="0" smtClean="0"/>
              <a:t> </a:t>
            </a:r>
            <a:r>
              <a:rPr lang="cs-CZ" dirty="0"/>
              <a:t>on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mostly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wrong</a:t>
            </a:r>
            <a:r>
              <a:rPr lang="cs-CZ" dirty="0"/>
              <a:t> </a:t>
            </a:r>
            <a:r>
              <a:rPr lang="cs-CZ" dirty="0" err="1" smtClean="0"/>
              <a:t>ways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29000"/>
            <a:ext cx="4396755" cy="275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2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Young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/>
              <a:t>face many </a:t>
            </a:r>
            <a:r>
              <a:rPr lang="cs-CZ" dirty="0" err="1"/>
              <a:t>challenges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try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Smoking</a:t>
            </a:r>
          </a:p>
          <a:p>
            <a:pPr marL="0" indent="0">
              <a:buNone/>
            </a:pPr>
            <a:r>
              <a:rPr lang="cs-CZ" b="1" dirty="0" smtClean="0"/>
              <a:t>                   </a:t>
            </a:r>
            <a:r>
              <a:rPr lang="cs-CZ" dirty="0" smtClean="0"/>
              <a:t> - </a:t>
            </a:r>
            <a:r>
              <a:rPr lang="cs-CZ" dirty="0" err="1"/>
              <a:t>widespread</a:t>
            </a:r>
            <a:r>
              <a:rPr lang="cs-CZ" b="1" dirty="0"/>
              <a:t> </a:t>
            </a:r>
            <a:r>
              <a:rPr lang="cs-CZ" dirty="0" err="1" smtClean="0"/>
              <a:t>problem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- </a:t>
            </a:r>
            <a:r>
              <a:rPr lang="cs-CZ" dirty="0" err="1"/>
              <a:t>often</a:t>
            </a:r>
            <a:r>
              <a:rPr lang="cs-CZ" dirty="0"/>
              <a:t> </a:t>
            </a:r>
            <a:r>
              <a:rPr lang="cs-CZ" dirty="0" err="1"/>
              <a:t>caused</a:t>
            </a:r>
            <a:r>
              <a:rPr lang="cs-CZ" b="1" dirty="0"/>
              <a:t> </a:t>
            </a:r>
            <a:r>
              <a:rPr lang="cs-CZ" dirty="0"/>
              <a:t>by</a:t>
            </a:r>
            <a:r>
              <a:rPr lang="cs-CZ" b="1" dirty="0"/>
              <a:t> </a:t>
            </a:r>
            <a:r>
              <a:rPr lang="cs-CZ" dirty="0" err="1"/>
              <a:t>the</a:t>
            </a:r>
            <a:r>
              <a:rPr lang="cs-CZ" b="1" dirty="0"/>
              <a:t> </a:t>
            </a:r>
            <a:r>
              <a:rPr lang="cs-CZ" dirty="0"/>
              <a:t>peer</a:t>
            </a:r>
            <a:r>
              <a:rPr lang="cs-CZ" b="1" dirty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-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/>
              <a:t>fit </a:t>
            </a:r>
            <a:r>
              <a:rPr lang="cs-CZ" dirty="0" smtClean="0"/>
              <a:t>in </a:t>
            </a:r>
            <a:r>
              <a:rPr lang="cs-CZ" dirty="0" err="1" smtClean="0"/>
              <a:t>group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7" y="4797152"/>
            <a:ext cx="2231233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348880"/>
            <a:ext cx="2952328" cy="165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2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Bullying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cs-CZ" dirty="0" err="1"/>
              <a:t>p</a:t>
            </a:r>
            <a:r>
              <a:rPr lang="cs-CZ" dirty="0" err="1" smtClean="0"/>
              <a:t>eople</a:t>
            </a:r>
            <a:r>
              <a:rPr lang="cs-CZ" dirty="0" smtClean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bullied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smtClean="0"/>
              <a:t>no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endParaRPr lang="cs-CZ" dirty="0" smtClean="0"/>
          </a:p>
          <a:p>
            <a:endParaRPr lang="cs-CZ" dirty="0"/>
          </a:p>
          <a:p>
            <a:r>
              <a:rPr lang="en-US" b="1" dirty="0" smtClean="0"/>
              <a:t>Love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</a:t>
            </a:r>
            <a:r>
              <a:rPr lang="cs-CZ" dirty="0" smtClean="0"/>
              <a:t> -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experiance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love</a:t>
            </a:r>
          </a:p>
          <a:p>
            <a:pPr marL="0" indent="0">
              <a:buNone/>
            </a:pPr>
            <a:r>
              <a:rPr lang="cs-CZ" dirty="0" smtClean="0"/>
              <a:t>              -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ends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hurts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-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abondoned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559099"/>
            <a:ext cx="2880320" cy="192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5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Eating</a:t>
            </a:r>
            <a:r>
              <a:rPr lang="cs-CZ" b="1" dirty="0" smtClean="0"/>
              <a:t> </a:t>
            </a:r>
            <a:r>
              <a:rPr lang="cs-CZ" b="1" dirty="0" err="1" smtClean="0"/>
              <a:t>disorders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dirty="0" smtClean="0"/>
              <a:t>- </a:t>
            </a:r>
            <a:r>
              <a:rPr lang="cs-CZ" dirty="0" err="1"/>
              <a:t>including</a:t>
            </a:r>
            <a:r>
              <a:rPr lang="cs-CZ" dirty="0"/>
              <a:t> </a:t>
            </a:r>
            <a:r>
              <a:rPr lang="cs-CZ" dirty="0" err="1"/>
              <a:t>anorexia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 smtClean="0"/>
              <a:t>bulimia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dirty="0" err="1"/>
              <a:t>secret</a:t>
            </a:r>
            <a:r>
              <a:rPr lang="cs-CZ" dirty="0"/>
              <a:t> </a:t>
            </a:r>
            <a:r>
              <a:rPr lang="cs-CZ" dirty="0" err="1" smtClean="0"/>
              <a:t>vomiting</a:t>
            </a:r>
            <a:r>
              <a:rPr lang="cs-CZ" dirty="0" smtClean="0"/>
              <a:t>, </a:t>
            </a:r>
            <a:r>
              <a:rPr lang="cs-CZ" dirty="0" err="1" smtClean="0"/>
              <a:t>obsess</a:t>
            </a:r>
            <a:r>
              <a:rPr lang="cs-CZ" dirty="0" smtClean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 smtClean="0"/>
              <a:t>weight</a:t>
            </a:r>
            <a:r>
              <a:rPr lang="cs-CZ" dirty="0" smtClean="0"/>
              <a:t>, rapid     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endParaRPr lang="cs-CZ" dirty="0" smtClean="0"/>
          </a:p>
          <a:p>
            <a:endParaRPr lang="cs-CZ" dirty="0"/>
          </a:p>
          <a:p>
            <a:r>
              <a:rPr lang="cs-CZ" b="1" dirty="0" err="1"/>
              <a:t>Young</a:t>
            </a:r>
            <a:r>
              <a:rPr lang="cs-CZ" b="1" dirty="0"/>
              <a:t> </a:t>
            </a:r>
            <a:r>
              <a:rPr lang="cs-CZ" b="1" dirty="0" err="1"/>
              <a:t>people</a:t>
            </a:r>
            <a:r>
              <a:rPr lang="cs-CZ" b="1" dirty="0"/>
              <a:t> </a:t>
            </a:r>
            <a:r>
              <a:rPr lang="cs-CZ" b="1" dirty="0" err="1"/>
              <a:t>don’t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enough</a:t>
            </a:r>
            <a:r>
              <a:rPr lang="cs-CZ" b="1" dirty="0"/>
              <a:t> </a:t>
            </a:r>
            <a:r>
              <a:rPr lang="cs-CZ" b="1" dirty="0" err="1"/>
              <a:t>experience</a:t>
            </a:r>
            <a:r>
              <a:rPr lang="cs-CZ" dirty="0"/>
              <a:t>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419" y="456781"/>
            <a:ext cx="352839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Generation</a:t>
            </a:r>
            <a:r>
              <a:rPr lang="cs-CZ" b="1" dirty="0"/>
              <a:t> </a:t>
            </a:r>
            <a:r>
              <a:rPr lang="cs-CZ" b="1" dirty="0" smtClean="0"/>
              <a:t>gap</a:t>
            </a:r>
          </a:p>
          <a:p>
            <a:pPr marL="0" indent="0">
              <a:buNone/>
            </a:pPr>
            <a:r>
              <a:rPr lang="cs-CZ" b="1" dirty="0" smtClean="0"/>
              <a:t>    </a:t>
            </a:r>
            <a:r>
              <a:rPr lang="cs-CZ" dirty="0" smtClean="0"/>
              <a:t>- </a:t>
            </a:r>
            <a:r>
              <a:rPr lang="cs-CZ" dirty="0" err="1" smtClean="0"/>
              <a:t>misunderstanding</a:t>
            </a:r>
            <a:r>
              <a:rPr lang="cs-CZ" dirty="0" smtClean="0"/>
              <a:t> </a:t>
            </a:r>
            <a:r>
              <a:rPr lang="cs-CZ" dirty="0" err="1"/>
              <a:t>between</a:t>
            </a:r>
            <a:r>
              <a:rPr lang="cs-CZ" dirty="0"/>
              <a:t> 2 </a:t>
            </a:r>
            <a:r>
              <a:rPr lang="cs-CZ" dirty="0" err="1"/>
              <a:t>generation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</a:t>
            </a:r>
            <a:r>
              <a:rPr lang="cs-CZ" dirty="0"/>
              <a:t> </a:t>
            </a:r>
            <a:r>
              <a:rPr lang="cs-CZ" dirty="0" err="1"/>
              <a:t>i</a:t>
            </a:r>
            <a:r>
              <a:rPr lang="cs-CZ" dirty="0" err="1" smtClean="0"/>
              <a:t>mportant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 smtClean="0"/>
              <a:t>conversation</a:t>
            </a:r>
            <a:r>
              <a:rPr lang="cs-CZ" dirty="0" smtClean="0"/>
              <a:t> and </a:t>
            </a:r>
            <a:r>
              <a:rPr lang="cs-CZ" dirty="0" err="1" smtClean="0"/>
              <a:t>compromises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Problems</a:t>
            </a:r>
            <a:r>
              <a:rPr lang="cs-CZ" b="1" dirty="0"/>
              <a:t> </a:t>
            </a:r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parents</a:t>
            </a:r>
            <a:r>
              <a:rPr lang="cs-CZ" dirty="0"/>
              <a:t> 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 err="1" smtClean="0"/>
              <a:t>feel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/>
              <a:t>parents</a:t>
            </a:r>
            <a:r>
              <a:rPr lang="cs-CZ" dirty="0"/>
              <a:t> </a:t>
            </a:r>
            <a:r>
              <a:rPr lang="cs-CZ" dirty="0" err="1"/>
              <a:t>don’t</a:t>
            </a:r>
            <a:r>
              <a:rPr lang="cs-CZ" dirty="0"/>
              <a:t> </a:t>
            </a:r>
            <a:r>
              <a:rPr lang="cs-CZ" dirty="0" err="1"/>
              <a:t>treat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as </a:t>
            </a:r>
            <a:r>
              <a:rPr lang="cs-CZ" dirty="0" err="1" smtClean="0"/>
              <a:t>equal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4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School</a:t>
            </a:r>
            <a:r>
              <a:rPr lang="cs-CZ" b="1" dirty="0"/>
              <a:t> </a:t>
            </a:r>
            <a:r>
              <a:rPr lang="cs-CZ" b="1" dirty="0" err="1"/>
              <a:t>problems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b="1" dirty="0" smtClean="0"/>
              <a:t>       </a:t>
            </a:r>
            <a:r>
              <a:rPr lang="cs-CZ" dirty="0" smtClean="0"/>
              <a:t>- </a:t>
            </a:r>
            <a:r>
              <a:rPr lang="cs-CZ" dirty="0" err="1"/>
              <a:t>spend</a:t>
            </a:r>
            <a:r>
              <a:rPr lang="cs-CZ" dirty="0"/>
              <a:t> a lot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 smtClean="0"/>
              <a:t>studying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- </a:t>
            </a:r>
            <a:r>
              <a:rPr lang="cs-CZ" dirty="0" err="1"/>
              <a:t>don´t</a:t>
            </a:r>
            <a:r>
              <a:rPr lang="cs-CZ" dirty="0"/>
              <a:t> care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grades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 smtClean="0"/>
              <a:t>school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73015"/>
            <a:ext cx="3960440" cy="296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3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Dreams</a:t>
            </a:r>
            <a:r>
              <a:rPr lang="cs-CZ" dirty="0"/>
              <a:t> and </a:t>
            </a:r>
            <a:r>
              <a:rPr lang="cs-CZ" dirty="0" err="1" smtClean="0"/>
              <a:t>ambition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don’t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 smtClean="0"/>
              <a:t>pledges</a:t>
            </a:r>
            <a:r>
              <a:rPr lang="cs-CZ" dirty="0" smtClean="0"/>
              <a:t> </a:t>
            </a:r>
            <a:r>
              <a:rPr lang="cs-CZ" smtClean="0"/>
              <a:t>(in CR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18)</a:t>
            </a:r>
          </a:p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, study, </a:t>
            </a:r>
            <a:r>
              <a:rPr lang="cs-CZ" dirty="0" err="1" smtClean="0"/>
              <a:t>travel</a:t>
            </a:r>
            <a:r>
              <a:rPr lang="cs-CZ" dirty="0"/>
              <a:t>, </a:t>
            </a:r>
            <a:r>
              <a:rPr lang="cs-CZ" dirty="0" err="1"/>
              <a:t>recognize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land</a:t>
            </a:r>
            <a:r>
              <a:rPr lang="cs-CZ" dirty="0"/>
              <a:t> and </a:t>
            </a:r>
            <a:r>
              <a:rPr lang="cs-CZ" dirty="0" err="1" smtClean="0"/>
              <a:t>get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experiences</a:t>
            </a:r>
            <a:endParaRPr lang="cs-CZ" dirty="0" smtClean="0"/>
          </a:p>
          <a:p>
            <a:r>
              <a:rPr lang="cs-CZ" dirty="0" err="1"/>
              <a:t>e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/>
              <a:t>young</a:t>
            </a:r>
            <a:r>
              <a:rPr lang="cs-CZ" dirty="0"/>
              <a:t> person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to </a:t>
            </a:r>
            <a:r>
              <a:rPr lang="cs-CZ" dirty="0" err="1"/>
              <a:t>have</a:t>
            </a:r>
            <a:r>
              <a:rPr lang="cs-CZ" dirty="0"/>
              <a:t> a </a:t>
            </a:r>
            <a:r>
              <a:rPr lang="cs-CZ" dirty="0" err="1"/>
              <a:t>successful</a:t>
            </a:r>
            <a:r>
              <a:rPr lang="cs-CZ" dirty="0"/>
              <a:t> </a:t>
            </a:r>
            <a:r>
              <a:rPr lang="cs-CZ" dirty="0" err="1"/>
              <a:t>life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3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181</Words>
  <Application>Microsoft Office PowerPoint</Application>
  <PresentationFormat>Předvádění na obrazovce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Young people</vt:lpstr>
      <vt:lpstr>Influence</vt:lpstr>
      <vt:lpstr>Prezentace aplikace PowerPoint</vt:lpstr>
      <vt:lpstr>Problems</vt:lpstr>
      <vt:lpstr>Prezentace aplikace PowerPoint</vt:lpstr>
      <vt:lpstr>Prezentace aplikace PowerPoint</vt:lpstr>
      <vt:lpstr>Prezentace aplikace PowerPoint</vt:lpstr>
      <vt:lpstr>Prezentace aplikace PowerPoint</vt:lpstr>
      <vt:lpstr>Dreams and ambition</vt:lpstr>
      <vt:lpstr>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Šíbová Jaroslava Mgr.</cp:lastModifiedBy>
  <cp:revision>16</cp:revision>
  <dcterms:created xsi:type="dcterms:W3CDTF">2018-10-23T17:40:01Z</dcterms:created>
  <dcterms:modified xsi:type="dcterms:W3CDTF">2018-11-07T11:47:43Z</dcterms:modified>
</cp:coreProperties>
</file>