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F51B51A-7977-4D89-9E11-D5EE3D071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3140176"/>
            <a:ext cx="8361229" cy="2098226"/>
          </a:xfrm>
        </p:spPr>
        <p:txBody>
          <a:bodyPr/>
          <a:lstStyle/>
          <a:p>
            <a:r>
              <a:rPr lang="en-GB" b="1" dirty="0">
                <a:latin typeface="Franklin Gothic Medium" panose="020B0603020102020204" pitchFamily="34" charset="0"/>
              </a:rPr>
              <a:t>Young people and their problems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4B671B51-3B3E-4EA1-9EC1-BCCC5720BC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3555800-5C64-47BA-B832-71EC9B7D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What influences young people?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FF29122-F0BB-46D9-88F3-7EABE0922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Bahnschrift SemiBold Condensed" panose="020B0502040204020203" pitchFamily="34" charset="0"/>
              </a:rPr>
              <a:t>Media</a:t>
            </a:r>
          </a:p>
          <a:p>
            <a:r>
              <a:rPr lang="cs-CZ" dirty="0" err="1">
                <a:latin typeface="Bahnschrift SemiBold Condensed" panose="020B0502040204020203" pitchFamily="34" charset="0"/>
              </a:rPr>
              <a:t>Friends</a:t>
            </a:r>
            <a:r>
              <a:rPr lang="cs-CZ" dirty="0">
                <a:latin typeface="Bahnschrift SemiBold Condensed" panose="020B0502040204020203" pitchFamily="34" charset="0"/>
              </a:rPr>
              <a:t> and </a:t>
            </a:r>
            <a:r>
              <a:rPr lang="cs-CZ" dirty="0" err="1">
                <a:latin typeface="Bahnschrift SemiBold Condensed" panose="020B0502040204020203" pitchFamily="34" charset="0"/>
              </a:rPr>
              <a:t>family</a:t>
            </a:r>
            <a:endParaRPr lang="cs-CZ" dirty="0">
              <a:latin typeface="Bahnschrift SemiBold Condensed" panose="020B0502040204020203" pitchFamily="34" charset="0"/>
            </a:endParaRPr>
          </a:p>
          <a:p>
            <a:r>
              <a:rPr lang="cs-CZ" dirty="0" err="1">
                <a:latin typeface="Bahnschrift SemiBold Condensed" panose="020B0502040204020203" pitchFamily="34" charset="0"/>
              </a:rPr>
              <a:t>Famous</a:t>
            </a:r>
            <a:r>
              <a:rPr lang="cs-CZ" dirty="0">
                <a:latin typeface="Bahnschrift SemiBold Condensed" panose="020B0502040204020203" pitchFamily="34" charset="0"/>
              </a:rPr>
              <a:t> </a:t>
            </a:r>
            <a:r>
              <a:rPr lang="cs-CZ" dirty="0" err="1">
                <a:latin typeface="Bahnschrift SemiBold Condensed" panose="020B0502040204020203" pitchFamily="34" charset="0"/>
              </a:rPr>
              <a:t>people</a:t>
            </a:r>
            <a:r>
              <a:rPr lang="cs-CZ" dirty="0">
                <a:latin typeface="Bahnschrift SemiBold Condensed" panose="020B0502040204020203" pitchFamily="34" charset="0"/>
              </a:rPr>
              <a:t> and </a:t>
            </a:r>
            <a:r>
              <a:rPr lang="cs-CZ" dirty="0" err="1">
                <a:latin typeface="Bahnschrift SemiBold Condensed" panose="020B0502040204020203" pitchFamily="34" charset="0"/>
              </a:rPr>
              <a:t>celebrities</a:t>
            </a:r>
            <a:endParaRPr lang="cs-CZ" dirty="0">
              <a:latin typeface="Bahnschrift SemiBold Condensed" panose="020B0502040204020203" pitchFamily="34" charset="0"/>
            </a:endParaRPr>
          </a:p>
        </p:txBody>
      </p:sp>
      <p:pic>
        <p:nvPicPr>
          <p:cNvPr id="1026" name="Picture 2" descr="VÃ½sledek obrÃ¡zku pro instagram">
            <a:extLst>
              <a:ext uri="{FF2B5EF4-FFF2-40B4-BE49-F238E27FC236}">
                <a16:creationId xmlns="" xmlns:a16="http://schemas.microsoft.com/office/drawing/2014/main" id="{B22CA618-E4DD-418D-A7DB-C728FE46F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708" y="2286000"/>
            <a:ext cx="931296" cy="93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Ã½sledek obrÃ¡zku pro facebook">
            <a:extLst>
              <a:ext uri="{FF2B5EF4-FFF2-40B4-BE49-F238E27FC236}">
                <a16:creationId xmlns="" xmlns:a16="http://schemas.microsoft.com/office/drawing/2014/main" id="{35F875C8-D897-48B7-936B-E80EB6F2D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9434">
            <a:off x="9734095" y="1832693"/>
            <a:ext cx="906614" cy="90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Ã½sledek obrÃ¡zku pro twitter">
            <a:extLst>
              <a:ext uri="{FF2B5EF4-FFF2-40B4-BE49-F238E27FC236}">
                <a16:creationId xmlns="" xmlns:a16="http://schemas.microsoft.com/office/drawing/2014/main" id="{EA12B5FA-9773-4BC0-B1FA-3CC2B9D625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8" t="12845" r="19484" b="6050"/>
          <a:stretch/>
        </p:blipFill>
        <p:spPr bwMode="auto">
          <a:xfrm>
            <a:off x="9755254" y="3101500"/>
            <a:ext cx="964722" cy="84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77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A08881C-FEC8-4FFB-B2B2-D09DA6319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6">
                    <a:lumMod val="50000"/>
                  </a:schemeClr>
                </a:solidFill>
              </a:rPr>
              <a:t>Problems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B7950BA-8645-411E-AEA1-E2071EE3A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61290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sz="2400" dirty="0" err="1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Family</a:t>
            </a: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cs-CZ" sz="2400" dirty="0" err="1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problems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</a:rPr>
              <a:t>divorce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not getting along with parents</a:t>
            </a:r>
            <a:r>
              <a:rPr lang="cs-CZ" dirty="0">
                <a:solidFill>
                  <a:schemeClr val="tx1"/>
                </a:solidFill>
              </a:rPr>
              <a:t>/</a:t>
            </a:r>
            <a:r>
              <a:rPr lang="cs-CZ" dirty="0" err="1">
                <a:solidFill>
                  <a:schemeClr val="tx1"/>
                </a:solidFill>
              </a:rPr>
              <a:t>siblings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not </a:t>
            </a:r>
            <a:r>
              <a:rPr lang="cs-CZ" dirty="0" err="1">
                <a:solidFill>
                  <a:schemeClr val="tx1"/>
                </a:solidFill>
              </a:rPr>
              <a:t>being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good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enough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parents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 </a:t>
            </a:r>
            <a:r>
              <a:rPr lang="cs-CZ" sz="2400" dirty="0" err="1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School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stress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</a:rPr>
              <a:t>disliking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school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subjects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teachers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</a:rPr>
              <a:t>bullying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050" name="Picture 2" descr="SouvisejÃ­cÃ­ obrÃ¡zek">
            <a:extLst>
              <a:ext uri="{FF2B5EF4-FFF2-40B4-BE49-F238E27FC236}">
                <a16:creationId xmlns="" xmlns:a16="http://schemas.microsoft.com/office/drawing/2014/main" id="{19EF49E4-4DB0-4EB7-9979-3AC893111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689" y="381663"/>
            <a:ext cx="2962866" cy="244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Ã½sledek obrÃ¡zku pro bullying">
            <a:extLst>
              <a:ext uri="{FF2B5EF4-FFF2-40B4-BE49-F238E27FC236}">
                <a16:creationId xmlns="" xmlns:a16="http://schemas.microsoft.com/office/drawing/2014/main" id="{AF1600F4-B90B-4FDA-A13B-D3BE55FA8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044" y="4859603"/>
            <a:ext cx="2842356" cy="168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F6CD3BD-02EC-4730-B81E-2ED7EF4F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995530" cy="99987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8D1DF64-DB38-4273-B791-94E450908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85800"/>
            <a:ext cx="9601200" cy="5181600"/>
          </a:xfrm>
        </p:spPr>
        <p:txBody>
          <a:bodyPr>
            <a:normAutofit/>
          </a:bodyPr>
          <a:lstStyle/>
          <a:p>
            <a:r>
              <a:rPr lang="cs-CZ" sz="2400" dirty="0"/>
              <a:t> </a:t>
            </a:r>
            <a:r>
              <a:rPr lang="cs-CZ" sz="2400" dirty="0" err="1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Low</a:t>
            </a: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cs-CZ" sz="2400" dirty="0" err="1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self</a:t>
            </a: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cs-CZ" sz="2400" dirty="0" err="1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esteem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</a:rPr>
              <a:t>can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caused</a:t>
            </a:r>
            <a:r>
              <a:rPr lang="cs-CZ" dirty="0">
                <a:solidFill>
                  <a:schemeClr val="tx1"/>
                </a:solidFill>
              </a:rPr>
              <a:t> by </a:t>
            </a:r>
            <a:r>
              <a:rPr lang="cs-CZ" dirty="0" err="1">
                <a:solidFill>
                  <a:schemeClr val="tx1"/>
                </a:solidFill>
              </a:rPr>
              <a:t>today‘s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standards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beauty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social</a:t>
            </a:r>
            <a:r>
              <a:rPr lang="cs-CZ" dirty="0">
                <a:solidFill>
                  <a:schemeClr val="tx1"/>
                </a:solidFill>
              </a:rPr>
              <a:t> media, </a:t>
            </a:r>
            <a:r>
              <a:rPr lang="cs-CZ" dirty="0" err="1">
                <a:solidFill>
                  <a:schemeClr val="tx1"/>
                </a:solidFill>
              </a:rPr>
              <a:t>family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friends</a:t>
            </a:r>
            <a:r>
              <a:rPr lang="cs-CZ" dirty="0">
                <a:solidFill>
                  <a:schemeClr val="tx1"/>
                </a:solidFill>
              </a:rPr>
              <a:t>…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</a:rPr>
              <a:t>o</a:t>
            </a:r>
            <a:r>
              <a:rPr lang="cs-CZ" dirty="0" err="1" smtClean="0">
                <a:solidFill>
                  <a:schemeClr val="tx1"/>
                </a:solidFill>
              </a:rPr>
              <a:t>ften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leads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to </a:t>
            </a:r>
            <a:r>
              <a:rPr lang="cs-CZ" dirty="0" err="1">
                <a:solidFill>
                  <a:schemeClr val="tx1"/>
                </a:solidFill>
              </a:rPr>
              <a:t>eating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disorders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accent6">
                    <a:lumMod val="50000"/>
                  </a:schemeClr>
                </a:solidFill>
                <a:latin typeface="Bahnschrift Condensed" panose="020B0502040204020203" pitchFamily="34" charset="0"/>
              </a:rPr>
              <a:t>Adapting</a:t>
            </a: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Bahnschrift Condensed" panose="020B0502040204020203" pitchFamily="34" charset="0"/>
              </a:rPr>
              <a:t> to society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accent6">
                    <a:lumMod val="50000"/>
                  </a:schemeClr>
                </a:solidFill>
                <a:latin typeface="Bahnschrift Condensed" panose="020B0502040204020203" pitchFamily="34" charset="0"/>
              </a:rPr>
              <a:t>Alcohol</a:t>
            </a: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Bahnschrift Condensed" panose="020B0502040204020203" pitchFamily="34" charset="0"/>
              </a:rPr>
              <a:t>, </a:t>
            </a:r>
            <a:r>
              <a:rPr lang="cs-CZ" sz="2400" dirty="0" err="1">
                <a:solidFill>
                  <a:schemeClr val="accent6">
                    <a:lumMod val="50000"/>
                  </a:schemeClr>
                </a:solidFill>
                <a:latin typeface="Bahnschrift Condensed" panose="020B0502040204020203" pitchFamily="34" charset="0"/>
              </a:rPr>
              <a:t>drugs</a:t>
            </a: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Bahnschrift Condensed" panose="020B0502040204020203" pitchFamily="34" charset="0"/>
              </a:rPr>
              <a:t> and smoking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younger you </a:t>
            </a:r>
            <a:r>
              <a:rPr lang="en-US" dirty="0" smtClean="0">
                <a:solidFill>
                  <a:schemeClr val="tx1"/>
                </a:solidFill>
              </a:rPr>
              <a:t>are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easier it is to become </a:t>
            </a:r>
            <a:r>
              <a:rPr lang="en-US" dirty="0" smtClean="0">
                <a:solidFill>
                  <a:schemeClr val="tx1"/>
                </a:solidFill>
              </a:rPr>
              <a:t>addicted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Drinking</a:t>
            </a:r>
            <a:r>
              <a:rPr lang="cs-CZ" dirty="0" smtClean="0"/>
              <a:t> </a:t>
            </a:r>
            <a:r>
              <a:rPr lang="cs-CZ" dirty="0" err="1" smtClean="0"/>
              <a:t>alcohol</a:t>
            </a:r>
            <a:r>
              <a:rPr lang="cs-CZ" dirty="0" smtClean="0"/>
              <a:t> </a:t>
            </a:r>
            <a:r>
              <a:rPr lang="cs-CZ" dirty="0" err="1"/>
              <a:t>kills</a:t>
            </a:r>
            <a:r>
              <a:rPr lang="cs-CZ" dirty="0"/>
              <a:t> brain </a:t>
            </a:r>
            <a:r>
              <a:rPr lang="cs-CZ" dirty="0" err="1" smtClean="0"/>
              <a:t>cells</a:t>
            </a:r>
            <a:r>
              <a:rPr lang="cs-CZ" dirty="0" smtClean="0"/>
              <a:t>!!!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3076" name="Picture 4" descr="SouvisejÃ­cÃ­ obrÃ¡zek">
            <a:extLst>
              <a:ext uri="{FF2B5EF4-FFF2-40B4-BE49-F238E27FC236}">
                <a16:creationId xmlns="" xmlns:a16="http://schemas.microsoft.com/office/drawing/2014/main" id="{9526AB61-DC46-4317-8E3B-97F3D1DA84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" t="4542" r="1862" b="6062"/>
          <a:stretch/>
        </p:blipFill>
        <p:spPr bwMode="auto">
          <a:xfrm>
            <a:off x="7972023" y="1741336"/>
            <a:ext cx="3692542" cy="358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324896"/>
            <a:ext cx="2357469" cy="132737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111" y="5194238"/>
            <a:ext cx="2498300" cy="166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 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Love and </a:t>
            </a:r>
            <a:r>
              <a:rPr lang="cs-CZ" sz="2400" dirty="0" err="1" smtClean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friends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184051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b</a:t>
            </a:r>
            <a:r>
              <a:rPr lang="cs-CZ" dirty="0" err="1" smtClean="0"/>
              <a:t>reak-ups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growing</a:t>
            </a:r>
            <a:r>
              <a:rPr lang="cs-CZ" dirty="0" smtClean="0"/>
              <a:t> </a:t>
            </a:r>
            <a:r>
              <a:rPr lang="cs-CZ" dirty="0" err="1"/>
              <a:t>apart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 smtClean="0"/>
              <a:t>friends</a:t>
            </a:r>
            <a:endParaRPr lang="cs-CZ" dirty="0" smtClean="0"/>
          </a:p>
          <a:p>
            <a:pPr marL="0" indent="0">
              <a:buNone/>
            </a:pPr>
            <a:r>
              <a:rPr lang="cs-CZ" dirty="0" err="1"/>
              <a:t>f</a:t>
            </a:r>
            <a:r>
              <a:rPr lang="cs-CZ" dirty="0" err="1" smtClean="0"/>
              <a:t>inding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28" t="1853" r="15796" b="83716"/>
          <a:stretch/>
        </p:blipFill>
        <p:spPr>
          <a:xfrm>
            <a:off x="8203842" y="399243"/>
            <a:ext cx="2382592" cy="235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8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Vocabulary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Bad</a:t>
            </a:r>
            <a:r>
              <a:rPr lang="cs-CZ" dirty="0" smtClean="0"/>
              <a:t> influence – špatný vliv</a:t>
            </a:r>
          </a:p>
          <a:p>
            <a:r>
              <a:rPr lang="cs-CZ" dirty="0" err="1" smtClean="0"/>
              <a:t>Too</a:t>
            </a:r>
            <a:r>
              <a:rPr lang="cs-CZ" dirty="0" smtClean="0"/>
              <a:t>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expectations</a:t>
            </a:r>
            <a:r>
              <a:rPr lang="cs-CZ" dirty="0"/>
              <a:t> – příliš vysoká </a:t>
            </a:r>
            <a:r>
              <a:rPr lang="cs-CZ" dirty="0" smtClean="0"/>
              <a:t>očekávání</a:t>
            </a:r>
          </a:p>
          <a:p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self</a:t>
            </a:r>
            <a:r>
              <a:rPr lang="cs-CZ" dirty="0" smtClean="0"/>
              <a:t> </a:t>
            </a:r>
            <a:r>
              <a:rPr lang="cs-CZ" dirty="0" err="1" smtClean="0"/>
              <a:t>esteem</a:t>
            </a:r>
            <a:r>
              <a:rPr lang="cs-CZ" dirty="0" smtClean="0"/>
              <a:t> – nízké sebevědomí</a:t>
            </a:r>
          </a:p>
          <a:p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 – poruchy příjmu potravy</a:t>
            </a:r>
          </a:p>
          <a:p>
            <a:r>
              <a:rPr lang="cs-CZ" dirty="0" err="1" smtClean="0"/>
              <a:t>Self</a:t>
            </a:r>
            <a:r>
              <a:rPr lang="cs-CZ" dirty="0" smtClean="0"/>
              <a:t> </a:t>
            </a:r>
            <a:r>
              <a:rPr lang="cs-CZ" dirty="0" err="1" smtClean="0"/>
              <a:t>harm</a:t>
            </a:r>
            <a:r>
              <a:rPr lang="cs-CZ" dirty="0" smtClean="0"/>
              <a:t> – sebepoškozování</a:t>
            </a:r>
          </a:p>
          <a:p>
            <a:r>
              <a:rPr lang="cs-CZ" dirty="0" err="1" smtClean="0"/>
              <a:t>Adapt</a:t>
            </a:r>
            <a:r>
              <a:rPr lang="cs-CZ" dirty="0" smtClean="0"/>
              <a:t> </a:t>
            </a:r>
            <a:r>
              <a:rPr lang="cs-CZ" dirty="0"/>
              <a:t>to society - přizpůsobit se společnosti</a:t>
            </a:r>
            <a:endParaRPr lang="cs-CZ" dirty="0" smtClean="0"/>
          </a:p>
          <a:p>
            <a:r>
              <a:rPr lang="cs-CZ" dirty="0" err="1" smtClean="0"/>
              <a:t>Addiction</a:t>
            </a:r>
            <a:r>
              <a:rPr lang="cs-CZ" dirty="0" smtClean="0"/>
              <a:t> – závislost</a:t>
            </a:r>
          </a:p>
          <a:p>
            <a:r>
              <a:rPr lang="cs-CZ" dirty="0" err="1" smtClean="0"/>
              <a:t>Break</a:t>
            </a:r>
            <a:r>
              <a:rPr lang="cs-CZ" dirty="0" smtClean="0"/>
              <a:t> up – rozchod</a:t>
            </a:r>
          </a:p>
        </p:txBody>
      </p:sp>
    </p:spTree>
    <p:extLst>
      <p:ext uri="{BB962C8B-B14F-4D97-AF65-F5344CB8AC3E}">
        <p14:creationId xmlns:p14="http://schemas.microsoft.com/office/powerpoint/2010/main" val="54503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143</TotalTime>
  <Words>152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Bahnschrift Condensed</vt:lpstr>
      <vt:lpstr>Bahnschrift SemiBold Condensed</vt:lpstr>
      <vt:lpstr>Franklin Gothic Book</vt:lpstr>
      <vt:lpstr>Franklin Gothic Medium</vt:lpstr>
      <vt:lpstr>Wingdings</vt:lpstr>
      <vt:lpstr>Oříznutí</vt:lpstr>
      <vt:lpstr>Young people and their problems </vt:lpstr>
      <vt:lpstr>What influences young people? </vt:lpstr>
      <vt:lpstr>Problems</vt:lpstr>
      <vt:lpstr>Prezentace aplikace PowerPoint</vt:lpstr>
      <vt:lpstr> Love and friends</vt:lpstr>
      <vt:lpstr>Vocabulary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people and their problems</dc:title>
  <dc:creator>Jirakovi</dc:creator>
  <cp:lastModifiedBy>Hana Trinerová</cp:lastModifiedBy>
  <cp:revision>16</cp:revision>
  <dcterms:created xsi:type="dcterms:W3CDTF">2018-10-22T17:07:27Z</dcterms:created>
  <dcterms:modified xsi:type="dcterms:W3CDTF">2018-10-26T18:05:01Z</dcterms:modified>
</cp:coreProperties>
</file>