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01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31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664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2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5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5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39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63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97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49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65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FCB8-185B-41E2-9B97-6E352ADEE0DA}" type="datetimeFigureOut">
              <a:rPr lang="cs-CZ" smtClean="0"/>
              <a:t>14.09.2017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C48F-BA39-49D8-9F79-A04B714AD7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54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2065283"/>
            <a:ext cx="9144000" cy="2017986"/>
          </a:xfrm>
        </p:spPr>
        <p:txBody>
          <a:bodyPr>
            <a:normAutofit/>
          </a:bodyPr>
          <a:lstStyle/>
          <a:p>
            <a:r>
              <a:rPr lang="cs-CZ" dirty="0" smtClean="0"/>
              <a:t>Základy tržní ekonomiky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60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2128344"/>
            <a:ext cx="10515600" cy="5376041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Ekonomie </a:t>
            </a:r>
            <a:r>
              <a:rPr lang="cs-CZ" sz="2400" dirty="0" smtClean="0"/>
              <a:t>je věda, která se zabývá ekonomickými procesy, penězi, kapitálem, výrobou, rozdělováním, směnou a </a:t>
            </a:r>
            <a:r>
              <a:rPr lang="cs-CZ" sz="2400" dirty="0" smtClean="0"/>
              <a:t>spotřebou, </a:t>
            </a:r>
            <a:r>
              <a:rPr lang="cs-CZ" sz="2400" dirty="0" err="1" smtClean="0"/>
              <a:t>tj</a:t>
            </a:r>
            <a:r>
              <a:rPr lang="cs-CZ" sz="2400" dirty="0" smtClean="0"/>
              <a:t> ekonomickou praxí, tedy ekonomikou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b="1" dirty="0" smtClean="0"/>
              <a:t>Ekonomie </a:t>
            </a:r>
            <a:r>
              <a:rPr lang="cs-CZ" sz="2400" b="1" smtClean="0"/>
              <a:t>se rozděluje:</a:t>
            </a:r>
            <a:endParaRPr lang="cs-CZ" sz="2400" b="1" dirty="0" smtClean="0"/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r>
              <a:rPr lang="cs-CZ" sz="2400" b="1" dirty="0"/>
              <a:t>	</a:t>
            </a:r>
            <a:r>
              <a:rPr lang="cs-CZ" sz="2400" b="1" dirty="0" smtClean="0"/>
              <a:t>Makroekonomie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zkoumá fungování ekonomiky z pohledu celého státu (HDP, inflace)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endParaRPr lang="cs-CZ" sz="2400" b="1" dirty="0"/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r>
              <a:rPr lang="cs-CZ" sz="2400" b="1" dirty="0" smtClean="0"/>
              <a:t>	Mikroekonomie</a:t>
            </a:r>
          </a:p>
          <a:p>
            <a:pPr marL="0" indent="0">
              <a:lnSpc>
                <a:spcPct val="50000"/>
              </a:lnSpc>
              <a:spcBef>
                <a:spcPts val="600"/>
              </a:spcBef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zkoumá fungování ekonomiky z pohledu jednotlivých prvků (firmy, občané)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538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0875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Tržní ekonomika </a:t>
            </a:r>
            <a:r>
              <a:rPr lang="cs-CZ" sz="2000" dirty="0" smtClean="0"/>
              <a:t>je taková </a:t>
            </a:r>
            <a:r>
              <a:rPr lang="cs-CZ" sz="2000" u="sng" dirty="0" smtClean="0"/>
              <a:t>ekonomika</a:t>
            </a:r>
            <a:r>
              <a:rPr lang="cs-CZ" sz="2000" dirty="0" smtClean="0"/>
              <a:t>, kde jsou ceny určovány pomocí směny na </a:t>
            </a:r>
            <a:r>
              <a:rPr lang="cs-CZ" sz="2000" u="sng" dirty="0" smtClean="0"/>
              <a:t>trhu, </a:t>
            </a:r>
            <a:r>
              <a:rPr lang="cs-CZ" sz="2000" dirty="0" smtClean="0"/>
              <a:t>především </a:t>
            </a:r>
            <a:r>
              <a:rPr lang="cs-CZ" sz="2000" u="sng" dirty="0" smtClean="0"/>
              <a:t>peněžní</a:t>
            </a:r>
            <a:r>
              <a:rPr lang="cs-CZ" sz="2000" dirty="0" smtClean="0"/>
              <a:t>, za cenu, s níž souhlasí obě strany směny.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400" b="1" u="sng" dirty="0" smtClean="0"/>
              <a:t>Každý ekonomický systém řeší 3 základní otázky:</a:t>
            </a:r>
            <a:br>
              <a:rPr lang="cs-CZ" sz="2400" b="1" u="sng" dirty="0" smtClean="0"/>
            </a:br>
            <a:r>
              <a:rPr lang="cs-CZ" sz="2400" b="1" u="sng" dirty="0" smtClean="0"/>
              <a:t/>
            </a:r>
            <a:br>
              <a:rPr lang="cs-CZ" sz="2400" b="1" u="sng" dirty="0" smtClean="0"/>
            </a:br>
            <a:r>
              <a:rPr lang="cs-CZ" sz="2400" dirty="0" smtClean="0"/>
              <a:t>1.	CO vyrábět – tj. jaké výrobky a kolik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2.	JAK vyrábět – tj. jaké výrobní faktory a v jakém množství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3.	PRO KOHO vyrábět – tj. jak se rozdělí to, co bylo vyprodukováno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137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309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Na tyto tři otázky hledáme odpovědi, podle toho, jak se hledají, rozlišujeme ekonomické systémy: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a)   	</a:t>
            </a:r>
            <a:r>
              <a:rPr lang="cs-CZ" sz="2400" u="sng" dirty="0" smtClean="0"/>
              <a:t>Zvykový systém</a:t>
            </a:r>
            <a:r>
              <a:rPr lang="cs-CZ" sz="2400" dirty="0" smtClean="0"/>
              <a:t> – zkušenosti z předchozích období, rozhodují o produkci 	náčelník a rada starších, bylo uplatňováno naturální hospodářství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b)	</a:t>
            </a:r>
            <a:r>
              <a:rPr lang="cs-CZ" sz="2400" u="sng" dirty="0" smtClean="0"/>
              <a:t>Příkazový systém</a:t>
            </a:r>
            <a:r>
              <a:rPr lang="cs-CZ" sz="2400" dirty="0" smtClean="0"/>
              <a:t> – základem je plán, který určuje do podrobností úkoly 	jednotlivých subjektů ( do roku 1989)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c)	</a:t>
            </a:r>
            <a:r>
              <a:rPr lang="cs-CZ" sz="2400" u="sng" dirty="0" smtClean="0"/>
              <a:t>Tržní systém</a:t>
            </a:r>
            <a:r>
              <a:rPr lang="cs-CZ" sz="2400" dirty="0" smtClean="0"/>
              <a:t> – je založen na trhu, co a kolik na trhu určuje poptávka, snaha 	dosáhnout co nejvyššího zisku nutí výrobce vyrábět co nejefektněji, rozděluje 	se opět pomocí trhu</a:t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d)	</a:t>
            </a:r>
            <a:r>
              <a:rPr lang="cs-CZ" sz="2400" u="sng" dirty="0" smtClean="0"/>
              <a:t>Smíšený systém</a:t>
            </a:r>
            <a:r>
              <a:rPr lang="cs-CZ" sz="2400" dirty="0" smtClean="0"/>
              <a:t> – tržní systém doplněný o zásahy státu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721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3607" y="1368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Úloha státu: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Zajištění vnitřní a vnější bezpečnosti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Stanovení přesných pravidel (zákony, vyhlášky …)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Dbát na dodržování těchto pravidel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Sankciování = trestání porušení pravidel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Zajištění fungování nezávislých soudních institucí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Financování školství, částečně zdravotnictví, věda, výzkum, státní správa, armáda, ekologie, infrastruktura (silnice, dálnice)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2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82600"/>
            <a:ext cx="10515600" cy="5694363"/>
          </a:xfrm>
        </p:spPr>
        <p:txBody>
          <a:bodyPr>
            <a:normAutofit/>
          </a:bodyPr>
          <a:lstStyle/>
          <a:p>
            <a:r>
              <a:rPr lang="cs-CZ" b="1" dirty="0"/>
              <a:t>Tržní systém (ekonomika, mechanismus)</a:t>
            </a:r>
            <a:br>
              <a:rPr lang="cs-CZ" b="1" dirty="0"/>
            </a:br>
            <a:r>
              <a:rPr lang="cs-CZ" b="1" dirty="0"/>
              <a:t>	</a:t>
            </a:r>
            <a:r>
              <a:rPr lang="cs-CZ" dirty="0"/>
              <a:t>- je systém, velmi rozvinutý mechanismus, založený na vztazích</a:t>
            </a:r>
            <a:br>
              <a:rPr lang="cs-CZ" dirty="0"/>
            </a:br>
            <a:r>
              <a:rPr lang="cs-CZ" b="1" dirty="0"/>
              <a:t>	</a:t>
            </a:r>
            <a:r>
              <a:rPr lang="cs-CZ" dirty="0"/>
              <a:t>- účast na trhu je pro všechny subjekty dobrovolná, vstup na trh </a:t>
            </a:r>
            <a:r>
              <a:rPr lang="cs-CZ" dirty="0" smtClean="0"/>
              <a:t>	je </a:t>
            </a:r>
            <a:r>
              <a:rPr lang="cs-CZ" dirty="0"/>
              <a:t>relativně </a:t>
            </a:r>
            <a:r>
              <a:rPr lang="cs-CZ" dirty="0" smtClean="0"/>
              <a:t>snadný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cena je určena vzájemným vztahem nabídky a poptávky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hlavním motivem pro podstoupení rizika je zisk</a:t>
            </a:r>
          </a:p>
          <a:p>
            <a:r>
              <a:rPr lang="cs-CZ" b="1" dirty="0" smtClean="0"/>
              <a:t>Tržní vztahy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jsou vztahy mezi nezávislými výrobci a spotřebiteli zboží, kteří 	zboží nakupují a prodávají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- každý výrobce je zároveň spotřebitelem jiného zboží, a tím se 	vytváří trh, kde vzniká soutěživost (konkurence) mezi 	prodávajícím a kupujícím</a:t>
            </a:r>
          </a:p>
        </p:txBody>
      </p:sp>
    </p:spTree>
    <p:extLst>
      <p:ext uri="{BB962C8B-B14F-4D97-AF65-F5344CB8AC3E}">
        <p14:creationId xmlns:p14="http://schemas.microsoft.com/office/powerpoint/2010/main" val="32569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142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Základy tržní ekonomiky </vt:lpstr>
      <vt:lpstr>Prezentace aplikace PowerPoint</vt:lpstr>
      <vt:lpstr>Tržní ekonomika je taková ekonomika, kde jsou ceny určovány pomocí směny na trhu, především peněžní, za cenu, s níž souhlasí obě strany směny.  Každý ekonomický systém řeší 3 základní otázky:  1. CO vyrábět – tj. jaké výrobky a kolik  2. JAK vyrábět – tj. jaké výrobní faktory a v jakém množství  3. PRO KOHO vyrábět – tj. jak se rozdělí to, co bylo vyprodukováno  </vt:lpstr>
      <vt:lpstr>Na tyto tři otázky hledáme odpovědi, podle toho, jak se hledají, rozlišujeme ekonomické systémy:  a)    Zvykový systém – zkušenosti z předchozích období, rozhodují o produkci  náčelník a rada starších, bylo uplatňováno naturální hospodářství  b) Příkazový systém – základem je plán, který určuje do podrobností úkoly  jednotlivých subjektů ( do roku 1989)  c) Tržní systém – je založen na trhu, co a kolik na trhu určuje poptávka, snaha  dosáhnout co nejvyššího zisku nutí výrobce vyrábět co nejefektněji, rozděluje  se opět pomocí trhu  d) Smíšený systém – tržní systém doplněný o zásahy státu 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tržní ekonomiky</dc:title>
  <dc:creator>PRUZINOVAJ</dc:creator>
  <cp:lastModifiedBy>PRUZINOVAJ</cp:lastModifiedBy>
  <cp:revision>13</cp:revision>
  <dcterms:created xsi:type="dcterms:W3CDTF">2015-09-09T18:12:37Z</dcterms:created>
  <dcterms:modified xsi:type="dcterms:W3CDTF">2017-09-14T07:04:23Z</dcterms:modified>
</cp:coreProperties>
</file>