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7" r:id="rId3"/>
    <p:sldId id="265" r:id="rId4"/>
    <p:sldId id="260" r:id="rId5"/>
    <p:sldId id="261" r:id="rId6"/>
    <p:sldId id="262" r:id="rId7"/>
    <p:sldId id="264" r:id="rId8"/>
    <p:sldId id="263" r:id="rId9"/>
    <p:sldId id="259" r:id="rId10"/>
    <p:sldId id="268" r:id="rId11"/>
    <p:sldId id="271" r:id="rId12"/>
    <p:sldId id="272" r:id="rId13"/>
    <p:sldId id="273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35" autoAdjust="0"/>
    <p:restoredTop sz="9466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197DC-20B0-46B2-97E9-16AE43A7FB28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8CE6-6F5B-4E33-A7F2-CB486F89E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79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906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39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3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39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94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42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3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3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3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3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3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941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3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FE4659-7985-49B0-AFB9-855F1780E650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94876"/>
              </p:ext>
            </p:extLst>
          </p:nvPr>
        </p:nvGraphicFramePr>
        <p:xfrm>
          <a:off x="614836" y="2816085"/>
          <a:ext cx="8136904" cy="269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40"/>
                <a:gridCol w="6195964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2C3036"/>
                          </a:solidFill>
                          <a:latin typeface="Calibri" pitchFamily="34" charset="0"/>
                        </a:rPr>
                        <a:t>ŠKOLA: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2C3036"/>
                          </a:solidFill>
                          <a:latin typeface="Calibri" pitchFamily="34" charset="0"/>
                        </a:rPr>
                        <a:t>Gymnázium, Chomutov, Mostecká 3000, příspěvková organizace</a:t>
                      </a:r>
                      <a:endParaRPr lang="cs-CZ" sz="1800" dirty="0"/>
                    </a:p>
                  </a:txBody>
                  <a:tcPr anchor="ctr"/>
                </a:tc>
              </a:tr>
              <a:tr h="164456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AUTOR:</a:t>
                      </a:r>
                      <a:endParaRPr lang="cs-CZ" sz="1800" b="1" kern="1200" dirty="0">
                        <a:solidFill>
                          <a:srgbClr val="2C3036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Miroslava</a:t>
                      </a:r>
                      <a:r>
                        <a:rPr lang="cs-CZ" sz="1800" b="1" kern="1200" baseline="0" dirty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err="1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Cenková</a:t>
                      </a:r>
                      <a:endParaRPr lang="cs-CZ" sz="1800" b="1" kern="1200" dirty="0">
                        <a:solidFill>
                          <a:srgbClr val="2C3036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87798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NÁZEV:</a:t>
                      </a:r>
                      <a:endParaRPr lang="cs-CZ" sz="1800" b="1" kern="1200" dirty="0">
                        <a:solidFill>
                          <a:srgbClr val="2C3036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b="1" kern="120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VY_32_INOVACE_07C_</a:t>
                      </a:r>
                      <a:r>
                        <a:rPr lang="cs-CZ" sz="1800" b="1" kern="1200" baseline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15_ ZDRAVÝ </a:t>
                      </a:r>
                      <a:r>
                        <a:rPr lang="cs-CZ" sz="1800" b="1" kern="1200" baseline="0" dirty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ŽIVOTNÍ STYL</a:t>
                      </a:r>
                      <a:endParaRPr lang="cs-CZ" sz="1800" b="1" kern="1200" dirty="0">
                        <a:solidFill>
                          <a:srgbClr val="2C3036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4456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TEMA:</a:t>
                      </a:r>
                      <a:endParaRPr lang="cs-CZ" sz="1800" b="1" kern="1200" dirty="0">
                        <a:solidFill>
                          <a:srgbClr val="2C3036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b="1" kern="1200" baseline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ROZVOJ ÚSTNÍHO PROJEVU</a:t>
                      </a:r>
                      <a:endParaRPr lang="cs-CZ" sz="1800" b="1" kern="1200" dirty="0">
                        <a:solidFill>
                          <a:srgbClr val="2C3036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87798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ČÍSLO PROJEKTU:</a:t>
                      </a:r>
                      <a:endParaRPr lang="cs-CZ" sz="1800" b="1" kern="1200" dirty="0">
                        <a:solidFill>
                          <a:srgbClr val="2C3036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CZ.1.07/1.5.00/34.0816</a:t>
                      </a:r>
                      <a:endParaRPr lang="cs-CZ" sz="1800" b="1" kern="1200" dirty="0">
                        <a:solidFill>
                          <a:srgbClr val="2C3036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4456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DATUM TVORBY:</a:t>
                      </a:r>
                      <a:endParaRPr lang="cs-CZ" sz="1800" b="1" kern="1200" dirty="0">
                        <a:solidFill>
                          <a:srgbClr val="2C3036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rgbClr val="2C3036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15. 3. 2013</a:t>
                      </a:r>
                      <a:endParaRPr lang="cs-CZ" sz="1800" b="1" kern="1200" dirty="0">
                        <a:solidFill>
                          <a:srgbClr val="2C3036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5407152" cy="104546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6638"/>
            <a:ext cx="648072" cy="64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2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1043608" y="2780928"/>
            <a:ext cx="2736304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475656" y="33265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 В И Ж Е Н И Е</a:t>
            </a:r>
          </a:p>
          <a:p>
            <a:endParaRPr lang="ru-RU" sz="2000" dirty="0" smtClean="0"/>
          </a:p>
          <a:p>
            <a:r>
              <a:rPr lang="ru-RU" sz="1600" dirty="0" smtClean="0"/>
              <a:t>Нам надо двигаться. </a:t>
            </a:r>
          </a:p>
          <a:p>
            <a:r>
              <a:rPr lang="ru-RU" sz="1600" dirty="0" smtClean="0"/>
              <a:t>Напиши номера к картинкам</a:t>
            </a:r>
          </a:p>
          <a:p>
            <a:endParaRPr lang="ru-RU" sz="1600" dirty="0" smtClean="0"/>
          </a:p>
          <a:p>
            <a:endParaRPr lang="cs-CZ" sz="1600" dirty="0"/>
          </a:p>
        </p:txBody>
      </p:sp>
      <p:pic>
        <p:nvPicPr>
          <p:cNvPr id="2053" name="Picture 5" descr="C:\Users\Máma\AppData\Local\Microsoft\Windows\Temporary Internet Files\Content.IE5\D9P2RV9Q\MP90042217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1772816" cy="1772816"/>
          </a:xfrm>
          <a:prstGeom prst="rect">
            <a:avLst/>
          </a:prstGeom>
          <a:noFill/>
        </p:spPr>
      </p:pic>
      <p:pic>
        <p:nvPicPr>
          <p:cNvPr id="2054" name="Picture 6" descr="C:\Users\Máma\AppData\Local\Microsoft\Windows\Temporary Internet Files\Content.IE5\O83XCWG5\MP90042240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4664"/>
            <a:ext cx="1080120" cy="1624145"/>
          </a:xfrm>
          <a:prstGeom prst="rect">
            <a:avLst/>
          </a:prstGeom>
          <a:noFill/>
        </p:spPr>
      </p:pic>
      <p:pic>
        <p:nvPicPr>
          <p:cNvPr id="2055" name="Picture 7" descr="C:\Users\Máma\AppData\Local\Microsoft\Windows\Temporary Internet Files\Content.IE5\YWTX5TOA\MP90042279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564904"/>
            <a:ext cx="1440160" cy="1440160"/>
          </a:xfrm>
          <a:prstGeom prst="rect">
            <a:avLst/>
          </a:prstGeom>
          <a:noFill/>
        </p:spPr>
      </p:pic>
      <p:pic>
        <p:nvPicPr>
          <p:cNvPr id="2056" name="Picture 8" descr="C:\Users\Máma\AppData\Local\Microsoft\Windows\Temporary Internet Files\Content.IE5\D9P2RV9Q\MP90042297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653136"/>
            <a:ext cx="2304256" cy="1513968"/>
          </a:xfrm>
          <a:prstGeom prst="rect">
            <a:avLst/>
          </a:prstGeom>
          <a:noFill/>
        </p:spPr>
      </p:pic>
      <p:pic>
        <p:nvPicPr>
          <p:cNvPr id="2057" name="Picture 9" descr="C:\Users\Máma\AppData\Local\Microsoft\Windows\Temporary Internet Files\Content.IE5\H19LPSMK\MP90039953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437112"/>
            <a:ext cx="1184978" cy="1776600"/>
          </a:xfrm>
          <a:prstGeom prst="rect">
            <a:avLst/>
          </a:prstGeom>
          <a:noFill/>
        </p:spPr>
      </p:pic>
      <p:pic>
        <p:nvPicPr>
          <p:cNvPr id="2058" name="Picture 10" descr="C:\Users\Máma\AppData\Local\Microsoft\Windows\Temporary Internet Files\Content.IE5\H19LPSMK\MP90043110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60648"/>
            <a:ext cx="1656184" cy="1656184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043608" y="278092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Ходить пешком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Кататься на </a:t>
            </a:r>
            <a:r>
              <a:rPr lang="ru-RU" dirty="0">
                <a:solidFill>
                  <a:schemeClr val="bg1"/>
                </a:solidFill>
              </a:rPr>
              <a:t>роликах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Ходить в фитнес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Играть в футбол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Кататься на лыжах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Кататься на велосипеде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76056" y="10527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427984" y="29249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60212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164288" y="64533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164288" y="35010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380312" y="2060848"/>
            <a:ext cx="51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0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élník 21"/>
          <p:cNvSpPr/>
          <p:nvPr/>
        </p:nvSpPr>
        <p:spPr>
          <a:xfrm>
            <a:off x="611560" y="2708920"/>
            <a:ext cx="216024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683568" y="692696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 И Т А Н И Е</a:t>
            </a:r>
            <a:endParaRPr lang="cs-CZ" sz="2400" dirty="0"/>
          </a:p>
        </p:txBody>
      </p:sp>
      <p:pic>
        <p:nvPicPr>
          <p:cNvPr id="3074" name="Picture 2" descr="C:\Users\Máma\AppData\Local\Microsoft\Windows\Temporary Internet Files\Content.IE5\D9P2RV9Q\MP9004484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160240" cy="1440160"/>
          </a:xfrm>
          <a:prstGeom prst="rect">
            <a:avLst/>
          </a:prstGeom>
          <a:noFill/>
        </p:spPr>
      </p:pic>
      <p:pic>
        <p:nvPicPr>
          <p:cNvPr id="3077" name="Picture 5" descr="C:\Users\Máma\AppData\Local\Microsoft\Windows\Temporary Internet Files\Content.IE5\YWTX5TOA\MP90031372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20888"/>
            <a:ext cx="2190789" cy="1445920"/>
          </a:xfrm>
          <a:prstGeom prst="rect">
            <a:avLst/>
          </a:prstGeom>
          <a:noFill/>
        </p:spPr>
      </p:pic>
      <p:pic>
        <p:nvPicPr>
          <p:cNvPr id="3079" name="Picture 7" descr="C:\Users\Máma\AppData\Local\Microsoft\Windows\Temporary Internet Files\Content.IE5\D9P2RV9Q\MP90043047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509120"/>
            <a:ext cx="1584176" cy="1584176"/>
          </a:xfrm>
          <a:prstGeom prst="rect">
            <a:avLst/>
          </a:prstGeom>
          <a:noFill/>
        </p:spPr>
      </p:pic>
      <p:pic>
        <p:nvPicPr>
          <p:cNvPr id="3081" name="Picture 9" descr="C:\Users\Máma\AppData\Local\Microsoft\Windows\Temporary Internet Files\Content.IE5\YWTX5TOA\MC9004119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88640"/>
            <a:ext cx="2000342" cy="1832487"/>
          </a:xfrm>
          <a:prstGeom prst="rect">
            <a:avLst/>
          </a:prstGeom>
          <a:noFill/>
        </p:spPr>
      </p:pic>
      <p:pic>
        <p:nvPicPr>
          <p:cNvPr id="3082" name="Picture 10" descr="C:\Users\Máma\AppData\Local\Microsoft\Windows\Temporary Internet Files\Content.IE5\H19LPSMK\MC90027853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492896"/>
            <a:ext cx="1541678" cy="1822399"/>
          </a:xfrm>
          <a:prstGeom prst="rect">
            <a:avLst/>
          </a:prstGeom>
          <a:noFill/>
        </p:spPr>
      </p:pic>
      <p:pic>
        <p:nvPicPr>
          <p:cNvPr id="3083" name="Picture 11" descr="C:\Users\Máma\AppData\Local\Microsoft\Windows\Temporary Internet Files\Content.IE5\D9P2RV9Q\MC90044183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725144"/>
            <a:ext cx="1822450" cy="1457325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827584" y="1412776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Нам надо здорого есть.</a:t>
            </a:r>
          </a:p>
          <a:p>
            <a:r>
              <a:rPr lang="ru-RU" dirty="0" smtClean="0"/>
              <a:t>Напиши номера к картинкам. 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83568" y="2852936"/>
            <a:ext cx="19479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Фрукты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Молоко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Рыба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Овощи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Йогурт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Чёрный хлеб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12687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660232" y="18448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355976" y="4365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92280" y="40770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572000" y="61653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380312" y="62373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395536" y="2708920"/>
            <a:ext cx="273630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827584" y="908720"/>
            <a:ext cx="34804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О Т Д Ы Х</a:t>
            </a:r>
          </a:p>
          <a:p>
            <a:endParaRPr lang="ru-RU" sz="2400" dirty="0" smtClean="0"/>
          </a:p>
          <a:p>
            <a:r>
              <a:rPr lang="ru-RU" dirty="0" smtClean="0"/>
              <a:t>Нам надо и одтыхать</a:t>
            </a:r>
          </a:p>
          <a:p>
            <a:r>
              <a:rPr lang="ru-RU" dirty="0" smtClean="0"/>
              <a:t>Напиши номера к картинкам</a:t>
            </a:r>
            <a:r>
              <a:rPr lang="ru-RU" sz="2400" dirty="0" smtClean="0"/>
              <a:t> </a:t>
            </a:r>
            <a:endParaRPr lang="cs-CZ" sz="2400" dirty="0"/>
          </a:p>
        </p:txBody>
      </p:sp>
      <p:pic>
        <p:nvPicPr>
          <p:cNvPr id="4102" name="Picture 6" descr="C:\Users\Máma\AppData\Local\Microsoft\Windows\Temporary Internet Files\Content.IE5\O83XCWG5\MP9004309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348880"/>
            <a:ext cx="2150831" cy="1696816"/>
          </a:xfrm>
          <a:prstGeom prst="rect">
            <a:avLst/>
          </a:prstGeom>
          <a:noFill/>
        </p:spPr>
      </p:pic>
      <p:pic>
        <p:nvPicPr>
          <p:cNvPr id="4104" name="Picture 8" descr="C:\Users\Máma\AppData\Local\Microsoft\Windows\Temporary Internet Files\Content.IE5\D9P2RV9Q\MP90044219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2592288" cy="1728192"/>
          </a:xfrm>
          <a:prstGeom prst="rect">
            <a:avLst/>
          </a:prstGeom>
          <a:noFill/>
        </p:spPr>
      </p:pic>
      <p:pic>
        <p:nvPicPr>
          <p:cNvPr id="4105" name="Picture 9" descr="C:\Users\Máma\AppData\Local\Microsoft\Windows\Temporary Internet Files\Content.IE5\O83XCWG5\MP90042219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437112"/>
            <a:ext cx="2592288" cy="1727517"/>
          </a:xfrm>
          <a:prstGeom prst="rect">
            <a:avLst/>
          </a:prstGeom>
          <a:noFill/>
        </p:spPr>
      </p:pic>
      <p:pic>
        <p:nvPicPr>
          <p:cNvPr id="4106" name="Picture 10" descr="C:\Users\Máma\AppData\Local\Microsoft\Windows\Temporary Internet Files\Content.IE5\YWTX5TOA\MC90023784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916832"/>
            <a:ext cx="1722344" cy="2016224"/>
          </a:xfrm>
          <a:prstGeom prst="rect">
            <a:avLst/>
          </a:prstGeom>
          <a:noFill/>
        </p:spPr>
      </p:pic>
      <p:pic>
        <p:nvPicPr>
          <p:cNvPr id="4107" name="Picture 11" descr="C:\Users\Máma\AppData\Local\Microsoft\Windows\Temporary Internet Files\Content.IE5\O83XCWG5\MP90044907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365104"/>
            <a:ext cx="1800200" cy="1800200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539552" y="2780928"/>
            <a:ext cx="26821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Семья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Хобби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Друзья и оптимизм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Любовь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Хорошо спать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36096" y="5486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48064" y="2276872"/>
            <a:ext cx="37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68144" y="3356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91880" y="55892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940152" y="6237312"/>
            <a:ext cx="44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052736"/>
            <a:ext cx="4854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ПОСОВЕТУЙ мне, как жить здорово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35696" y="2420888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заниматься спортом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278092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встречаться с друзьями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4005064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есть витамины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96136" y="458112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ходить пешком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31640" y="4941168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пить много пива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2000" y="558924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двигаться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43608" y="34290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пить  воду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92080" y="1988840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достаточно спать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16016" y="3717032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курить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71600" y="6021288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быть оптимистом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372200" y="6165304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всё хорошо в меру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99592" y="1700808"/>
            <a:ext cx="389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Если ты хочешь здорово жить,.......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076056" y="404664"/>
            <a:ext cx="4152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занимайся, спи, </a:t>
            </a:r>
            <a:r>
              <a:rPr lang="ru-RU" dirty="0">
                <a:solidFill>
                  <a:srgbClr val="FF0000"/>
                </a:solidFill>
              </a:rPr>
              <a:t>встречайся</a:t>
            </a:r>
            <a:r>
              <a:rPr lang="ru-RU" dirty="0" smtClean="0">
                <a:solidFill>
                  <a:srgbClr val="FF0000"/>
                </a:solidFill>
              </a:rPr>
              <a:t>, не кури,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пей, ешь, ходи, двигайся, будь!!!!!!!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3326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alibri" pitchFamily="34" charset="0"/>
              </a:rPr>
              <a:t>CITACE</a:t>
            </a:r>
            <a:endParaRPr lang="cs-CZ" sz="3600" b="1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1412776"/>
            <a:ext cx="32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Čerpáno z PowerPoint Klipart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1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  <a:latin typeface="Calibri" pitchFamily="34" charset="0"/>
              </a:rPr>
              <a:t>ANOTACE</a:t>
            </a:r>
            <a:endParaRPr lang="cs-CZ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Т</a:t>
            </a:r>
            <a:r>
              <a:rPr lang="cs-CZ" sz="1400" dirty="0" err="1" smtClean="0">
                <a:solidFill>
                  <a:schemeClr val="tx1"/>
                </a:solidFill>
                <a:latin typeface="Calibri" pitchFamily="34" charset="0"/>
              </a:rPr>
              <a:t>ento</a:t>
            </a:r>
            <a:r>
              <a:rPr lang="cs-CZ" sz="1400" dirty="0" smtClean="0">
                <a:solidFill>
                  <a:schemeClr val="tx1"/>
                </a:solidFill>
                <a:latin typeface="Calibri" pitchFamily="34" charset="0"/>
              </a:rPr>
              <a:t> materiál byl vytvořen pro žáky druhého ročníku čtyřletého gymnázia.  Délka prezentace je cca jedna vyučovací hodina. Materiál obsahuje výklad slovní zásoby k </a:t>
            </a:r>
            <a:r>
              <a:rPr lang="cs-CZ" sz="1400" dirty="0" err="1" smtClean="0">
                <a:solidFill>
                  <a:schemeClr val="tx1"/>
                </a:solidFill>
                <a:latin typeface="Calibri" pitchFamily="34" charset="0"/>
              </a:rPr>
              <a:t>tematu</a:t>
            </a:r>
            <a:r>
              <a:rPr lang="cs-CZ" sz="1400" dirty="0" smtClean="0">
                <a:solidFill>
                  <a:schemeClr val="tx1"/>
                </a:solidFill>
                <a:latin typeface="Calibri" pitchFamily="34" charset="0"/>
              </a:rPr>
              <a:t> ZDRAVÝ ŽIVOTNÍ STYL, včetně cvičení a jejich řešení, kde si žáci osvojí a procvičí a upevní nové slovní zásobu a gramatické jevy spojené s tématem. </a:t>
            </a:r>
          </a:p>
          <a:p>
            <a:pPr marL="0" indent="0">
              <a:buNone/>
            </a:pPr>
            <a:endParaRPr lang="cs-CZ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  <a:latin typeface="Calibri" pitchFamily="34" charset="0"/>
              </a:rPr>
              <a:t>Cíl – žáci si osvojují novou slovní zásobu v tematickém celku, procvičují si podmínkové věty a rozkazovací způsob sloves. Nové pojmy si opakují ve větách.</a:t>
            </a:r>
          </a:p>
          <a:p>
            <a:pPr marL="0" indent="0">
              <a:buNone/>
            </a:pPr>
            <a:endParaRPr lang="cs-CZ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  <a:latin typeface="Calibri" pitchFamily="34" charset="0"/>
              </a:rPr>
              <a:t>S tímto materiálem lze pracovat ve skupinách ale i individuálně. Žáci se aktivně zúčastňují práce s novým </a:t>
            </a:r>
            <a:r>
              <a:rPr lang="cs-CZ" sz="1400" dirty="0" err="1" smtClean="0">
                <a:solidFill>
                  <a:schemeClr val="tx1"/>
                </a:solidFill>
                <a:latin typeface="Calibri" pitchFamily="34" charset="0"/>
              </a:rPr>
              <a:t>tematem</a:t>
            </a:r>
            <a:r>
              <a:rPr lang="cs-CZ" sz="1400" dirty="0" smtClean="0">
                <a:solidFill>
                  <a:schemeClr val="tx1"/>
                </a:solidFill>
                <a:latin typeface="Calibri" pitchFamily="34" charset="0"/>
              </a:rPr>
              <a:t>, řeší úkoly na tabuli , kde pomocí digitálního pera či fixu dopisují řešení. </a:t>
            </a:r>
          </a:p>
          <a:p>
            <a:pPr marL="0" indent="0">
              <a:buNone/>
            </a:pPr>
            <a:endParaRPr lang="cs-CZ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  <a:latin typeface="Calibri" pitchFamily="34" charset="0"/>
              </a:rPr>
              <a:t>Materiál je určen k interaktivní výuce. </a:t>
            </a:r>
          </a:p>
        </p:txBody>
      </p:sp>
    </p:spTree>
    <p:extLst>
      <p:ext uri="{BB962C8B-B14F-4D97-AF65-F5344CB8AC3E}">
        <p14:creationId xmlns:p14="http://schemas.microsoft.com/office/powerpoint/2010/main" val="7672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476672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Здоровый  образ  жизни  это</a:t>
            </a:r>
          </a:p>
          <a:p>
            <a:endParaRPr lang="ru-RU" sz="2000" b="1" dirty="0" smtClean="0"/>
          </a:p>
          <a:p>
            <a:endParaRPr lang="cs-CZ" sz="2000" dirty="0"/>
          </a:p>
        </p:txBody>
      </p:sp>
      <p:pic>
        <p:nvPicPr>
          <p:cNvPr id="1026" name="Picture 2" descr="C:\Users\Máma\AppData\Local\Microsoft\Windows\Temporary Internet Files\Content.IE5\D9P2RV9Q\MP9004227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1728192" cy="1728192"/>
          </a:xfrm>
          <a:prstGeom prst="rect">
            <a:avLst/>
          </a:prstGeom>
          <a:noFill/>
        </p:spPr>
      </p:pic>
      <p:pic>
        <p:nvPicPr>
          <p:cNvPr id="1029" name="Picture 5" descr="C:\Users\Máma\AppData\Local\Microsoft\Windows\Temporary Internet Files\Content.IE5\YWTX5TOA\MP9004483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1" y="3429000"/>
            <a:ext cx="1800200" cy="1527297"/>
          </a:xfrm>
          <a:prstGeom prst="rect">
            <a:avLst/>
          </a:prstGeom>
          <a:noFill/>
        </p:spPr>
      </p:pic>
      <p:pic>
        <p:nvPicPr>
          <p:cNvPr id="1030" name="Picture 6" descr="C:\Users\Máma\AppData\Local\Microsoft\Windows\Temporary Internet Files\Content.IE5\H19LPSMK\MP90040890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7" y="5041678"/>
            <a:ext cx="1788563" cy="155567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427984" y="2420888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движение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99992" y="386104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питание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72000" y="558924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отдых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1043608" y="2780928"/>
            <a:ext cx="2736304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475656" y="33265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 В И Ж Е Н И Е</a:t>
            </a:r>
          </a:p>
          <a:p>
            <a:endParaRPr lang="ru-RU" sz="2000" dirty="0" smtClean="0"/>
          </a:p>
          <a:p>
            <a:r>
              <a:rPr lang="ru-RU" sz="1600" dirty="0" smtClean="0"/>
              <a:t>Нам надо двигаться. </a:t>
            </a:r>
          </a:p>
          <a:p>
            <a:r>
              <a:rPr lang="ru-RU" sz="1600" dirty="0" smtClean="0"/>
              <a:t>Напиши номера к картинкам</a:t>
            </a:r>
          </a:p>
          <a:p>
            <a:endParaRPr lang="ru-RU" sz="1600" dirty="0" smtClean="0"/>
          </a:p>
          <a:p>
            <a:endParaRPr lang="cs-CZ" sz="1600" dirty="0"/>
          </a:p>
        </p:txBody>
      </p:sp>
      <p:pic>
        <p:nvPicPr>
          <p:cNvPr id="2053" name="Picture 5" descr="C:\Users\Máma\AppData\Local\Microsoft\Windows\Temporary Internet Files\Content.IE5\D9P2RV9Q\MP90042217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1772816" cy="1772816"/>
          </a:xfrm>
          <a:prstGeom prst="rect">
            <a:avLst/>
          </a:prstGeom>
          <a:noFill/>
        </p:spPr>
      </p:pic>
      <p:pic>
        <p:nvPicPr>
          <p:cNvPr id="2054" name="Picture 6" descr="C:\Users\Máma\AppData\Local\Microsoft\Windows\Temporary Internet Files\Content.IE5\O83XCWG5\MP90042240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4664"/>
            <a:ext cx="1080120" cy="1624145"/>
          </a:xfrm>
          <a:prstGeom prst="rect">
            <a:avLst/>
          </a:prstGeom>
          <a:noFill/>
        </p:spPr>
      </p:pic>
      <p:pic>
        <p:nvPicPr>
          <p:cNvPr id="2055" name="Picture 7" descr="C:\Users\Máma\AppData\Local\Microsoft\Windows\Temporary Internet Files\Content.IE5\YWTX5TOA\MP90042279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564904"/>
            <a:ext cx="1440160" cy="1440160"/>
          </a:xfrm>
          <a:prstGeom prst="rect">
            <a:avLst/>
          </a:prstGeom>
          <a:noFill/>
        </p:spPr>
      </p:pic>
      <p:pic>
        <p:nvPicPr>
          <p:cNvPr id="2056" name="Picture 8" descr="C:\Users\Máma\AppData\Local\Microsoft\Windows\Temporary Internet Files\Content.IE5\D9P2RV9Q\MP90042297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653136"/>
            <a:ext cx="2304256" cy="1513968"/>
          </a:xfrm>
          <a:prstGeom prst="rect">
            <a:avLst/>
          </a:prstGeom>
          <a:noFill/>
        </p:spPr>
      </p:pic>
      <p:pic>
        <p:nvPicPr>
          <p:cNvPr id="2057" name="Picture 9" descr="C:\Users\Máma\AppData\Local\Microsoft\Windows\Temporary Internet Files\Content.IE5\H19LPSMK\MP90039953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437112"/>
            <a:ext cx="1184978" cy="1776600"/>
          </a:xfrm>
          <a:prstGeom prst="rect">
            <a:avLst/>
          </a:prstGeom>
          <a:noFill/>
        </p:spPr>
      </p:pic>
      <p:pic>
        <p:nvPicPr>
          <p:cNvPr id="2058" name="Picture 10" descr="C:\Users\Máma\AppData\Local\Microsoft\Windows\Temporary Internet Files\Content.IE5\H19LPSMK\MP90043110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60648"/>
            <a:ext cx="1656184" cy="1656184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043608" y="2780928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Ходить пешком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Кататься на </a:t>
            </a:r>
            <a:r>
              <a:rPr lang="ru-RU" dirty="0">
                <a:solidFill>
                  <a:schemeClr val="bg1"/>
                </a:solidFill>
              </a:rPr>
              <a:t>роликах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Ходить в фитнес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Играть в футбол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Кататься на лыжах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Кататься на велосипеде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0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élník 21"/>
          <p:cNvSpPr/>
          <p:nvPr/>
        </p:nvSpPr>
        <p:spPr>
          <a:xfrm>
            <a:off x="611560" y="2708920"/>
            <a:ext cx="216024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683568" y="692696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 И Т А Н И Е</a:t>
            </a:r>
            <a:endParaRPr lang="cs-CZ" sz="2400" dirty="0"/>
          </a:p>
        </p:txBody>
      </p:sp>
      <p:pic>
        <p:nvPicPr>
          <p:cNvPr id="3074" name="Picture 2" descr="C:\Users\Máma\AppData\Local\Microsoft\Windows\Temporary Internet Files\Content.IE5\D9P2RV9Q\MP9004484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160240" cy="1440160"/>
          </a:xfrm>
          <a:prstGeom prst="rect">
            <a:avLst/>
          </a:prstGeom>
          <a:noFill/>
        </p:spPr>
      </p:pic>
      <p:pic>
        <p:nvPicPr>
          <p:cNvPr id="3077" name="Picture 5" descr="C:\Users\Máma\AppData\Local\Microsoft\Windows\Temporary Internet Files\Content.IE5\YWTX5TOA\MP90031372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20888"/>
            <a:ext cx="2190789" cy="1445920"/>
          </a:xfrm>
          <a:prstGeom prst="rect">
            <a:avLst/>
          </a:prstGeom>
          <a:noFill/>
        </p:spPr>
      </p:pic>
      <p:pic>
        <p:nvPicPr>
          <p:cNvPr id="3079" name="Picture 7" descr="C:\Users\Máma\AppData\Local\Microsoft\Windows\Temporary Internet Files\Content.IE5\D9P2RV9Q\MP90043047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509120"/>
            <a:ext cx="1584176" cy="1584176"/>
          </a:xfrm>
          <a:prstGeom prst="rect">
            <a:avLst/>
          </a:prstGeom>
          <a:noFill/>
        </p:spPr>
      </p:pic>
      <p:pic>
        <p:nvPicPr>
          <p:cNvPr id="3081" name="Picture 9" descr="C:\Users\Máma\AppData\Local\Microsoft\Windows\Temporary Internet Files\Content.IE5\YWTX5TOA\MC9004119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88640"/>
            <a:ext cx="2000342" cy="1832487"/>
          </a:xfrm>
          <a:prstGeom prst="rect">
            <a:avLst/>
          </a:prstGeom>
          <a:noFill/>
        </p:spPr>
      </p:pic>
      <p:pic>
        <p:nvPicPr>
          <p:cNvPr id="3082" name="Picture 10" descr="C:\Users\Máma\AppData\Local\Microsoft\Windows\Temporary Internet Files\Content.IE5\H19LPSMK\MC90027853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492896"/>
            <a:ext cx="1541678" cy="1822399"/>
          </a:xfrm>
          <a:prstGeom prst="rect">
            <a:avLst/>
          </a:prstGeom>
          <a:noFill/>
        </p:spPr>
      </p:pic>
      <p:pic>
        <p:nvPicPr>
          <p:cNvPr id="3083" name="Picture 11" descr="C:\Users\Máma\AppData\Local\Microsoft\Windows\Temporary Internet Files\Content.IE5\D9P2RV9Q\MC90044183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725144"/>
            <a:ext cx="1822450" cy="1457325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827584" y="1412776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Нам надо здорого есть.</a:t>
            </a:r>
          </a:p>
          <a:p>
            <a:r>
              <a:rPr lang="ru-RU" dirty="0" smtClean="0"/>
              <a:t>Напиши номера к картинкам. 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83568" y="2852936"/>
            <a:ext cx="19479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Фрукты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Молоко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Рыба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Овощи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Йогурт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Чёрный хлеб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395536" y="2708920"/>
            <a:ext cx="273630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827584" y="908720"/>
            <a:ext cx="34804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О Т Д Ы Х</a:t>
            </a:r>
          </a:p>
          <a:p>
            <a:endParaRPr lang="ru-RU" sz="2400" dirty="0" smtClean="0"/>
          </a:p>
          <a:p>
            <a:r>
              <a:rPr lang="ru-RU" dirty="0" smtClean="0"/>
              <a:t>Нам надо и одтыхатьл</a:t>
            </a:r>
          </a:p>
          <a:p>
            <a:r>
              <a:rPr lang="ru-RU" dirty="0" smtClean="0"/>
              <a:t>Напиши номера к картинкам</a:t>
            </a:r>
            <a:r>
              <a:rPr lang="ru-RU" sz="2400" dirty="0" smtClean="0"/>
              <a:t> </a:t>
            </a:r>
            <a:endParaRPr lang="cs-CZ" sz="2400" dirty="0"/>
          </a:p>
        </p:txBody>
      </p:sp>
      <p:pic>
        <p:nvPicPr>
          <p:cNvPr id="4102" name="Picture 6" descr="C:\Users\Máma\AppData\Local\Microsoft\Windows\Temporary Internet Files\Content.IE5\O83XCWG5\MP9004309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348880"/>
            <a:ext cx="2150831" cy="1696816"/>
          </a:xfrm>
          <a:prstGeom prst="rect">
            <a:avLst/>
          </a:prstGeom>
          <a:noFill/>
        </p:spPr>
      </p:pic>
      <p:pic>
        <p:nvPicPr>
          <p:cNvPr id="4104" name="Picture 8" descr="C:\Users\Máma\AppData\Local\Microsoft\Windows\Temporary Internet Files\Content.IE5\D9P2RV9Q\MP90044219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2592288" cy="1728192"/>
          </a:xfrm>
          <a:prstGeom prst="rect">
            <a:avLst/>
          </a:prstGeom>
          <a:noFill/>
        </p:spPr>
      </p:pic>
      <p:pic>
        <p:nvPicPr>
          <p:cNvPr id="4105" name="Picture 9" descr="C:\Users\Máma\AppData\Local\Microsoft\Windows\Temporary Internet Files\Content.IE5\O83XCWG5\MP90042219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437112"/>
            <a:ext cx="2592288" cy="1727517"/>
          </a:xfrm>
          <a:prstGeom prst="rect">
            <a:avLst/>
          </a:prstGeom>
          <a:noFill/>
        </p:spPr>
      </p:pic>
      <p:pic>
        <p:nvPicPr>
          <p:cNvPr id="4106" name="Picture 10" descr="C:\Users\Máma\AppData\Local\Microsoft\Windows\Temporary Internet Files\Content.IE5\YWTX5TOA\MC90023784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916832"/>
            <a:ext cx="1722344" cy="2016224"/>
          </a:xfrm>
          <a:prstGeom prst="rect">
            <a:avLst/>
          </a:prstGeom>
          <a:noFill/>
        </p:spPr>
      </p:pic>
      <p:pic>
        <p:nvPicPr>
          <p:cNvPr id="4107" name="Picture 11" descr="C:\Users\Máma\AppData\Local\Microsoft\Windows\Temporary Internet Files\Content.IE5\O83XCWG5\MP90044907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365104"/>
            <a:ext cx="1800200" cy="1800200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539552" y="2780928"/>
            <a:ext cx="26821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Семья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Хобби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Друзья и оптимизм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Любовь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Хорошо спать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692696"/>
            <a:ext cx="317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 Т О      Н Е Л Ь З Я </a:t>
            </a:r>
            <a:endParaRPr lang="cs-CZ" sz="2400" dirty="0"/>
          </a:p>
        </p:txBody>
      </p:sp>
      <p:pic>
        <p:nvPicPr>
          <p:cNvPr id="5123" name="Picture 3" descr="C:\Users\Máma\AppData\Local\Microsoft\Windows\Temporary Internet Files\Content.IE5\YWTX5TOA\MC9004078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1486345" cy="1784846"/>
          </a:xfrm>
          <a:prstGeom prst="rect">
            <a:avLst/>
          </a:prstGeom>
          <a:noFill/>
        </p:spPr>
      </p:pic>
      <p:pic>
        <p:nvPicPr>
          <p:cNvPr id="5124" name="Picture 4" descr="C:\Users\Máma\AppData\Local\Microsoft\Windows\Temporary Internet Files\Content.IE5\YWTX5TOA\MC90014999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05064"/>
            <a:ext cx="1804291" cy="1970882"/>
          </a:xfrm>
          <a:prstGeom prst="rect">
            <a:avLst/>
          </a:prstGeom>
          <a:noFill/>
        </p:spPr>
      </p:pic>
      <p:pic>
        <p:nvPicPr>
          <p:cNvPr id="5126" name="Picture 6" descr="C:\Users\Máma\AppData\Local\Microsoft\Windows\Temporary Internet Files\Content.IE5\YWTX5TOA\MC90021525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276872"/>
            <a:ext cx="2370499" cy="186199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699792" y="1844824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пить алкоголь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347864" y="486916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курить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285293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принимать наркотики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0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052736"/>
            <a:ext cx="4854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ПОСОВЕТУЙ мне, как жить здорово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35696" y="2420888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заниматься спортом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278092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встречаться с друзьями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4005064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есть витамины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96136" y="458112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ходить пешком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31640" y="4941168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пить много пива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2000" y="558924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двигаться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43608" y="34290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пить  воду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92080" y="1988840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достаточно спать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16016" y="3717032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курить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71600" y="6021288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быть оптимистом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372200" y="6165304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всё хорошо в меру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42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1196752"/>
            <a:ext cx="454002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Как живёшь ты?</a:t>
            </a:r>
          </a:p>
          <a:p>
            <a:r>
              <a:rPr lang="ru-RU" sz="2000" dirty="0" smtClean="0"/>
              <a:t>Что делаешь хорошо?</a:t>
            </a:r>
          </a:p>
          <a:p>
            <a:r>
              <a:rPr lang="ru-RU" sz="2000" dirty="0" smtClean="0"/>
              <a:t>Что делаешь плохо?</a:t>
            </a:r>
          </a:p>
          <a:p>
            <a:r>
              <a:rPr lang="ru-RU" sz="2000" dirty="0" smtClean="0"/>
              <a:t>Ешь гамбургеры?</a:t>
            </a:r>
          </a:p>
          <a:p>
            <a:r>
              <a:rPr lang="ru-RU" sz="2000" dirty="0" smtClean="0"/>
              <a:t>Пьёшь кока колу?</a:t>
            </a:r>
          </a:p>
          <a:p>
            <a:r>
              <a:rPr lang="ru-RU" sz="2000" dirty="0" smtClean="0"/>
              <a:t>Сколько часов спишь?</a:t>
            </a:r>
          </a:p>
          <a:p>
            <a:r>
              <a:rPr lang="ru-RU" sz="2000" dirty="0" smtClean="0"/>
              <a:t>Занимаешься спортом?</a:t>
            </a:r>
          </a:p>
          <a:p>
            <a:r>
              <a:rPr lang="ru-RU" sz="2000" dirty="0" smtClean="0"/>
              <a:t>Ходишь пешком?</a:t>
            </a:r>
          </a:p>
          <a:p>
            <a:r>
              <a:rPr lang="ru-RU" sz="2000" dirty="0" smtClean="0"/>
              <a:t>Ешь часто а меньше?</a:t>
            </a:r>
          </a:p>
          <a:p>
            <a:r>
              <a:rPr lang="ru-RU" sz="2000" dirty="0" smtClean="0"/>
              <a:t>Любишь сладкое?</a:t>
            </a:r>
          </a:p>
          <a:p>
            <a:r>
              <a:rPr lang="ru-RU" sz="2000" dirty="0" smtClean="0"/>
              <a:t>Куришь? </a:t>
            </a:r>
          </a:p>
          <a:p>
            <a:r>
              <a:rPr lang="ru-RU" sz="2000" dirty="0" smtClean="0"/>
              <a:t>Пьёшь? (не врёшь?)</a:t>
            </a:r>
          </a:p>
          <a:p>
            <a:r>
              <a:rPr lang="ru-RU" sz="2000" dirty="0" smtClean="0"/>
              <a:t>Есть у тебя животное?</a:t>
            </a:r>
          </a:p>
          <a:p>
            <a:r>
              <a:rPr lang="ru-RU" sz="2000" dirty="0" smtClean="0"/>
              <a:t>Работаешь слишком много?</a:t>
            </a:r>
          </a:p>
          <a:p>
            <a:r>
              <a:rPr lang="ru-RU" sz="2000" dirty="0" smtClean="0"/>
              <a:t>Как часто встречаешься с друзьями?</a:t>
            </a:r>
          </a:p>
          <a:p>
            <a:r>
              <a:rPr lang="ru-RU" sz="2000" dirty="0" smtClean="0"/>
              <a:t>А девушка – парень у тебя есть?</a:t>
            </a:r>
          </a:p>
          <a:p>
            <a:r>
              <a:rPr lang="ru-RU" sz="2000" dirty="0" smtClean="0"/>
              <a:t>И что тебе приносит удовольствие?</a:t>
            </a:r>
          </a:p>
          <a:p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59632" y="54868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ОТВЕТЬ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141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ABLONA DUM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DUM</Template>
  <TotalTime>154</TotalTime>
  <Words>544</Words>
  <Application>Microsoft Office PowerPoint</Application>
  <PresentationFormat>Předvádění na obrazovce (4:3)</PresentationFormat>
  <Paragraphs>161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Palatino Linotype</vt:lpstr>
      <vt:lpstr>ŠABLONA DUM</vt:lpstr>
      <vt:lpstr>Prezentace aplikace PowerPoint</vt:lpstr>
      <vt:lpstr>ANOTACE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Máma</dc:creator>
  <cp:lastModifiedBy>Šíbová Jaroslava Mgr.</cp:lastModifiedBy>
  <cp:revision>23</cp:revision>
  <dcterms:created xsi:type="dcterms:W3CDTF">2013-02-24T17:12:20Z</dcterms:created>
  <dcterms:modified xsi:type="dcterms:W3CDTF">2020-03-23T07:52:49Z</dcterms:modified>
</cp:coreProperties>
</file>