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63" r:id="rId8"/>
    <p:sldId id="259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cs.wikipedia.org/wiki/Krom%C4%9B%C5%99%C3%AD%C5%BE" TargetMode="External"/><Relationship Id="rId7" Type="http://schemas.openxmlformats.org/officeDocument/2006/relationships/image" Target="../media/image11.jpg"/><Relationship Id="rId2" Type="http://schemas.openxmlformats.org/officeDocument/2006/relationships/hyperlink" Target="https://cs.wikipedia.org/wiki/Zl%C3%AD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cs.wikipedia.org/wiki/Uhersk%C3%A9_Hradi%C5%A1t%C4%9B" TargetMode="External"/><Relationship Id="rId4" Type="http://schemas.openxmlformats.org/officeDocument/2006/relationships/hyperlink" Target="https://cs.wikipedia.org/wiki/Vset%C3%ADn" TargetMode="External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zlinsky.cz/" TargetMode="External"/><Relationship Id="rId2" Type="http://schemas.openxmlformats.org/officeDocument/2006/relationships/hyperlink" Target="https://cs.wikipedia.org/wiki/Zl%C3%AD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r-zlinsky.cz/doprava-cl-377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Zlínský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Žaneta Ťupová, HC2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9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nachází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Nachází se ve východní až jihovýchodní části České republiky a zároveň i Moravy </a:t>
            </a:r>
            <a:endParaRPr lang="cs-CZ" dirty="0" smtClean="0"/>
          </a:p>
          <a:p>
            <a:r>
              <a:rPr lang="cs-CZ" dirty="0" smtClean="0"/>
              <a:t>Zlínský kraj je jeden ze 14 vyšších územně samosprávných celků v ČR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21" y="3189456"/>
            <a:ext cx="4977550" cy="28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Rozloha: 3 963km²</a:t>
            </a:r>
          </a:p>
          <a:p>
            <a:r>
              <a:rPr lang="cs-CZ" dirty="0" smtClean="0"/>
              <a:t>Hejtman: Jiří Čunek</a:t>
            </a:r>
          </a:p>
          <a:p>
            <a:r>
              <a:rPr lang="cs-CZ" dirty="0" smtClean="0"/>
              <a:t>Počet obyvatel: </a:t>
            </a:r>
            <a:r>
              <a:rPr lang="cs-CZ" dirty="0"/>
              <a:t>583 698 </a:t>
            </a:r>
            <a:endParaRPr lang="cs-CZ" dirty="0" smtClean="0"/>
          </a:p>
          <a:p>
            <a:r>
              <a:rPr lang="cs-CZ" dirty="0" smtClean="0"/>
              <a:t>Nejvyšší bod: Čertův mlýn </a:t>
            </a:r>
            <a:r>
              <a:rPr lang="cs-CZ" dirty="0"/>
              <a:t>(1 206 m n. m</a:t>
            </a:r>
            <a:r>
              <a:rPr lang="cs-CZ" dirty="0" smtClean="0"/>
              <a:t>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0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Horopisně náleží území kraje k západním </a:t>
            </a:r>
            <a:r>
              <a:rPr lang="cs-CZ" dirty="0" smtClean="0"/>
              <a:t>Karpatům </a:t>
            </a:r>
          </a:p>
          <a:p>
            <a:r>
              <a:rPr lang="cs-CZ" dirty="0" smtClean="0"/>
              <a:t>Podstatná </a:t>
            </a:r>
            <a:r>
              <a:rPr lang="cs-CZ" dirty="0"/>
              <a:t>část území je kopcovitá či hornatá, přičemž nejvyšší hřebeny leží na východě na hranici se Slovenskem a s Moravskoslezským </a:t>
            </a:r>
            <a:r>
              <a:rPr lang="cs-CZ" dirty="0" smtClean="0"/>
              <a:t>krajem </a:t>
            </a:r>
          </a:p>
          <a:p>
            <a:r>
              <a:rPr lang="cs-CZ" dirty="0"/>
              <a:t>Na jihu jsou to Bílé Karpaty s nejvyšší horou Velká Javořina (970 m</a:t>
            </a:r>
            <a:r>
              <a:rPr lang="cs-CZ" dirty="0" smtClean="0"/>
              <a:t>) </a:t>
            </a:r>
          </a:p>
          <a:p>
            <a:r>
              <a:rPr lang="cs-CZ" dirty="0" smtClean="0"/>
              <a:t>Nejvyšší bod </a:t>
            </a:r>
            <a:r>
              <a:rPr lang="cs-CZ" dirty="0"/>
              <a:t>Zlínského kraje  - Čertův mlýn (1205 m), který leží na hranici se sousedním Moravskoslezským </a:t>
            </a:r>
            <a:r>
              <a:rPr lang="cs-CZ" dirty="0" smtClean="0"/>
              <a:t>krajem</a:t>
            </a:r>
          </a:p>
          <a:p>
            <a:r>
              <a:rPr lang="cs-CZ" dirty="0" smtClean="0"/>
              <a:t>Území kraje odvodňuje řeka Morava a</a:t>
            </a:r>
          </a:p>
          <a:p>
            <a:pPr marL="0" indent="0">
              <a:buNone/>
            </a:pPr>
            <a:r>
              <a:rPr lang="cs-CZ" dirty="0" smtClean="0"/>
              <a:t>     její přítoky Bečva a Olšava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03" y="3940935"/>
            <a:ext cx="4425909" cy="28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Arcibiskupský zámek Kroměříž</a:t>
            </a:r>
          </a:p>
          <a:p>
            <a:r>
              <a:rPr lang="cs-CZ" dirty="0"/>
              <a:t>Zoologická zahrada Zlín</a:t>
            </a:r>
          </a:p>
          <a:p>
            <a:r>
              <a:rPr lang="cs-CZ" dirty="0"/>
              <a:t>Květná zahrada</a:t>
            </a:r>
          </a:p>
          <a:p>
            <a:r>
              <a:rPr lang="cs-CZ" dirty="0" smtClean="0"/>
              <a:t>Buchlovice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alašské </a:t>
            </a:r>
            <a:r>
              <a:rPr lang="cs-CZ" dirty="0"/>
              <a:t>muzeum v přírodě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7" y="4512950"/>
            <a:ext cx="2976316" cy="19780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41" y="4500283"/>
            <a:ext cx="4006672" cy="20033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17" y="2004013"/>
            <a:ext cx="3021441" cy="22660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12" y="2457345"/>
            <a:ext cx="2570459" cy="192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Autobusová linková doprava</a:t>
            </a:r>
          </a:p>
          <a:p>
            <a:r>
              <a:rPr lang="cs-CZ" dirty="0" smtClean="0"/>
              <a:t>Železniční doprava</a:t>
            </a:r>
          </a:p>
          <a:p>
            <a:r>
              <a:rPr lang="cs-CZ" dirty="0" smtClean="0"/>
              <a:t>Městská hromadní doprava – autobusy, trolejbusy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64208"/>
            <a:ext cx="4014337" cy="26777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94" y="3619093"/>
            <a:ext cx="4391992" cy="2062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47" y="609600"/>
            <a:ext cx="2925651" cy="219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Ekonomika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úrodných nížin v moravských úvalech má kraj nekvalitní půdu, která se hodí spíš pro </a:t>
            </a:r>
            <a:r>
              <a:rPr lang="cs-CZ" dirty="0" smtClean="0"/>
              <a:t>pastevectví</a:t>
            </a:r>
          </a:p>
          <a:p>
            <a:r>
              <a:rPr lang="cs-CZ" dirty="0" smtClean="0"/>
              <a:t>Ekonomicky patří k zaostalejším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7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města ve Zlínském kraji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695250"/>
              </p:ext>
            </p:extLst>
          </p:nvPr>
        </p:nvGraphicFramePr>
        <p:xfrm>
          <a:off x="677863" y="3369786"/>
          <a:ext cx="8596312" cy="1463040"/>
        </p:xfrm>
        <a:graphic>
          <a:graphicData uri="http://schemas.openxmlformats.org/drawingml/2006/table">
            <a:tbl>
              <a:tblPr/>
              <a:tblGrid>
                <a:gridCol w="4298156"/>
                <a:gridCol w="4298156"/>
              </a:tblGrid>
              <a:tr h="0"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  <a:hlinkClick r:id="rId2" tooltip="Zlín"/>
                        </a:rPr>
                        <a:t>Zlín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75 171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  <a:hlinkClick r:id="rId3" tooltip="Kroměříž"/>
                        </a:rPr>
                        <a:t>Kroměříž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29 066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u="none" strike="noStrike">
                          <a:solidFill>
                            <a:srgbClr val="0B0080"/>
                          </a:solidFill>
                          <a:effectLst/>
                          <a:hlinkClick r:id="rId4" tooltip="Vsetín"/>
                        </a:rPr>
                        <a:t>Vsetín</a:t>
                      </a:r>
                      <a:endParaRPr lang="cs-CZ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26 394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u="none" strike="noStrike" dirty="0">
                          <a:solidFill>
                            <a:srgbClr val="0B0080"/>
                          </a:solidFill>
                          <a:effectLst/>
                          <a:hlinkClick r:id="rId5" tooltip="Uherské Hradiště"/>
                        </a:rPr>
                        <a:t>Uherské Hradiště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effectLst/>
                        </a:rPr>
                        <a:t>25 254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3798510" cy="196042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5" y="1322580"/>
            <a:ext cx="3293370" cy="18552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91" y="4972185"/>
            <a:ext cx="2622595" cy="17483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5" y="4910490"/>
            <a:ext cx="3141168" cy="181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Google obrázky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https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  <a:hlinkClick r:id="rId2"/>
              </a:rPr>
              <a:t>://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cs.wikipedia.org/wiki/Zl%C3%ADn</a:t>
            </a:r>
            <a:endParaRPr lang="cs-CZ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https://www.kr-zlinsky.cz</a:t>
            </a:r>
            <a:r>
              <a:rPr lang="cs-CZ" sz="1600" dirty="0" smtClean="0">
                <a:solidFill>
                  <a:schemeClr val="bg2">
                    <a:lumMod val="10000"/>
                  </a:schemeClr>
                </a:solidFill>
                <a:hlinkClick r:id="rId3"/>
              </a:rPr>
              <a:t>/</a:t>
            </a:r>
            <a:endParaRPr lang="cs-CZ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cs-CZ" sz="1600" dirty="0">
                <a:hlinkClick r:id="rId4"/>
              </a:rPr>
              <a:t>https://</a:t>
            </a:r>
            <a:r>
              <a:rPr lang="cs-CZ" sz="1600" dirty="0" smtClean="0">
                <a:hlinkClick r:id="rId4"/>
              </a:rPr>
              <a:t>www.kr-zlinsky.cz/doprava-cl-3778.html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33460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202</Words>
  <Application>Microsoft Office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Zlínský kraj</vt:lpstr>
      <vt:lpstr>Kde se nachází ?</vt:lpstr>
      <vt:lpstr>Základní informace</vt:lpstr>
      <vt:lpstr>Přírodní podmínky</vt:lpstr>
      <vt:lpstr>Památky</vt:lpstr>
      <vt:lpstr>Doprava</vt:lpstr>
      <vt:lpstr>Ekonomika</vt:lpstr>
      <vt:lpstr>Největší města ve Zlínském kraji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Zlínský kraj</dc:title>
  <dc:creator>Ťupová Žaneta</dc:creator>
  <cp:lastModifiedBy>Hana Trinerová</cp:lastModifiedBy>
  <cp:revision>11</cp:revision>
  <dcterms:created xsi:type="dcterms:W3CDTF">2018-09-17T11:03:36Z</dcterms:created>
  <dcterms:modified xsi:type="dcterms:W3CDTF">2018-10-23T10:21:58Z</dcterms:modified>
</cp:coreProperties>
</file>