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7" r:id="rId4"/>
    <p:sldId id="263" r:id="rId5"/>
    <p:sldId id="264" r:id="rId6"/>
    <p:sldId id="259" r:id="rId7"/>
    <p:sldId id="260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444A2-3E79-467E-8E19-52D7536F6E3D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79588-6EEB-41F5-8115-24A9C1BB19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0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5041-6DD0-43BF-841D-62DB55672942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6755-C6D7-4589-80B0-F0454E69C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vobodn%C3%A1_Evropa" TargetMode="External"/><Relationship Id="rId2" Type="http://schemas.openxmlformats.org/officeDocument/2006/relationships/hyperlink" Target="http://cs.wikipedia.org/wiki/Soubor:RFE_RL_building_constructio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643438" y="1196975"/>
            <a:ext cx="4176712" cy="650875"/>
          </a:xfrm>
        </p:spPr>
        <p:txBody>
          <a:bodyPr/>
          <a:lstStyle/>
          <a:p>
            <a:pPr eaLnBrk="1" hangingPunct="1"/>
            <a:r>
              <a:rPr lang="cs-CZ" sz="2800" smtClean="0"/>
              <a:t>Digitální</a:t>
            </a:r>
            <a:r>
              <a:rPr lang="cs-CZ" sz="2400" smtClean="0"/>
              <a:t> </a:t>
            </a:r>
            <a:r>
              <a:rPr lang="cs-CZ" sz="2800" smtClean="0"/>
              <a:t>učební</a:t>
            </a:r>
            <a:r>
              <a:rPr lang="cs-CZ" sz="2400" smtClean="0"/>
              <a:t> </a:t>
            </a:r>
            <a:r>
              <a:rPr lang="cs-CZ" sz="2800" smtClean="0"/>
              <a:t>materiál</a:t>
            </a:r>
            <a:endParaRPr lang="cs-CZ" sz="2400" smtClean="0"/>
          </a:p>
        </p:txBody>
      </p:sp>
      <p:pic>
        <p:nvPicPr>
          <p:cNvPr id="2051" name="Obrázek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3875" cy="1368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9461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86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8434503"/>
              </p:ext>
            </p:extLst>
          </p:nvPr>
        </p:nvGraphicFramePr>
        <p:xfrm>
          <a:off x="323850" y="1844675"/>
          <a:ext cx="8496300" cy="4683127"/>
        </p:xfrm>
        <a:graphic>
          <a:graphicData uri="http://schemas.openxmlformats.org/drawingml/2006/table">
            <a:tbl>
              <a:tblPr/>
              <a:tblGrid>
                <a:gridCol w="1263650"/>
                <a:gridCol w="1544638"/>
                <a:gridCol w="2016125"/>
                <a:gridCol w="2305050"/>
                <a:gridCol w="863600"/>
                <a:gridCol w="503237"/>
              </a:tblGrid>
              <a:tr h="341313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Název projektu: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Inovace vzdělávání na SPŠ a VOŠ Písek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Číslo projektu: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CZ.1.07/1.5.00/34.0010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9413">
                <a:tc gridSpan="6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Škola: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Střední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 průmyslová škola a Vyšší odborná škola, Písek, Karla Čapka 402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Předmět: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OBN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Ročník: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gridSpan="3">
                  <a:txBody>
                    <a:bodyPr/>
                    <a:lstStyle/>
                    <a:p>
                      <a:pPr marL="0" marR="0" lvl="0" indent="12065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Téma: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gridSpan="3">
                  <a:txBody>
                    <a:bodyPr/>
                    <a:lstStyle/>
                    <a:p>
                      <a:pPr marL="0" marR="0" lvl="0" indent="1206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Média II. – mediální obraz světa</a:t>
                      </a:r>
                    </a:p>
                  </a:txBody>
                  <a:tcPr marL="31790" marR="3179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Tematický okruh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Člověk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jako občan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363">
                <a:tc gridSpan="2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Jméno autora: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Mgr. Ludmila Klavíková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Datum tvorby: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duben 2013</a:t>
                      </a: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84213">
                <a:tc gridSpan="3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Kód materiálu: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OPVK_1.5_DUM_III/2_OBN_KA018</a:t>
                      </a:r>
                    </a:p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ahoma" pitchFamily="34" charset="0"/>
                        </a:rPr>
                        <a:t>Soubor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VYSTUPY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VY_32_INOVACE_OBN_KA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018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28787">
                <a:tc gridSpan="6">
                  <a:txBody>
                    <a:bodyPr/>
                    <a:lstStyle/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Anotace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  Vliv médií na veřejné mínění,  jejich moc. Základní informace o vysílání Rádia Svobodná Evropa.</a:t>
                      </a:r>
                    </a:p>
                    <a:p>
                      <a:pPr marL="0" marR="0" lvl="0" indent="1206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1790" marR="3179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739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Praha -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Hagibor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vzhledem k bezpečnostním rizikům, zejména možnosti teroristického útoku, bylo několikrát navrženo přestěhovat sídlo Svobodné Evropy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budovy bývalého Federálního shromáždění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centru Prahy do jiného objektu, řada navržených budov se však ukázala jako nevyhovující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během roku 2008 proto byla postavena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pro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rozhlasovou stanici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Praze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-Strašnicích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    na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Hagiboru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speciální budova s vysokým stupněm zabezpečení; provoz v nové budově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vysílání byl zahájen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lednu 2009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Hagiboru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jehož název pochází z hebrejského slova "hrdina", byl po roce 1910 umístěn židovský domov důchodců a později sloužil jako místo, kde sídlily židovské sportovní kluby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během prvních let německé okupace tehdejšího Československa za druhé světové války sloužil jako jedno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mála veřejných prostranství, které bylo přístupné Židům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 letech 1944-45 se ale stal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Hagibor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místem, kde vznikl tábor nucených prací pro lidi z takzvaných "smíšených manželství" a pro nežidovské muže, kteří se odmítli rozvést se svými židovskými ženami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některé se toto místo stalo přestupním místem na cestě do terezínského ghetta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Budova bývalého Federálního shromáždění v Praze, která do listopadu 2008 sloužila pro Rádio Svobodná Evropa, Stavba nové budovy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Praze - Strašnicích Na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Hagiboru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lavikova\Pictures\FEDER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6981"/>
            <a:ext cx="4038600" cy="2692400"/>
          </a:xfrm>
          <a:prstGeom prst="rect">
            <a:avLst/>
          </a:prstGeom>
          <a:noFill/>
        </p:spPr>
      </p:pic>
      <p:pic>
        <p:nvPicPr>
          <p:cNvPr id="1027" name="Picture 3" descr="C:\Users\klavikova\Pictures\FRE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http://cs.wikipedia.org/wiki/Soubor:RFE_RL_building_construction.jpg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Budova bývalého Federálního shromáždění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http://cs.wikipedia.org/wiki/Svobodn%C3%A1_Evropa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Stavba nové budovy na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Hagiboru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DENGLEROVÁ, Denisa.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Společenské vědy pro střední školy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1. Brno: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Didaktis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c2009, 83 s. ISBN 978-807-3581-442.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MÉDIA II.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Veřejnost, veřejné mínění, bulvární </a:t>
            </a:r>
            <a:b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seriozní média, vliv a moc médií, cenzura, Rádio Svobodná Evropa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Veřejnost, veřejné mínění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veřejnost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tvoří lidé, kteří se zajímají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politické, ekonomické, sociální a kulturní události ve společnosti a usilují o to, mít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ně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nějaký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vliv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veřejnost by měla být aktivní, informovaná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schopná kritické diskuse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počátku své existence masová média významně ovlivňují veřejnost a v ní převládající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názory,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tzv.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veřejné mínění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Veřejné mínění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souborem převládajících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postojů a názorů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které veřejnost zaujímá k určité otázce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utváření veřejného mínění mají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velký vliv média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například tím, že pravidelně o něčem informují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o jiném mlčí, oddělují tak v očích veřejnosti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podstatné od nepodstatného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jedná se o tzv.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určování agendy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angl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agenda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setting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– schopnost médií nastolovat témata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ovlivňuje nás nejen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výběr témat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ale i jejich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zpracování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Požadavek objektivity, vyváženosti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nestrannosti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objektivita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nesměšovat fakta s názory, oddělují se faktická zpravodajství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názorových komentářů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vyváženost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princip zásady „dát prostor oběma stranám“, v rámci zpravodajství snaha získat stanoviska všech zainteresovaných stran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nestrannost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především politická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Bulvární média, seriozní média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Různá média podávají různý obraz světa podle toho, na jaké příjemce jsou orientována: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bulvární média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zaměřují se na senzační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skandální události typu „KDO – S KÝM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KDE“, apelují na city a zvědavost publika, neověřují zdroje, někdy je přímo vymýšlí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seriozní média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snaží se informovat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klíčových událostech a dávají přednost pečlivé analýze, komentářům a hlubším souvislostem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Moc a vliv médií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média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informují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baví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ale zároveň člověka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ovlivňují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moderní společnosti jsou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zdrojem moci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protože mají velký vliv na veřejné mínění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totalitní režimy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vždy usilují o kontrolu nad médii, omezují informace pomocí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cenzury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média využívají ke své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propagandě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cenzura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označuje záměrné zásahy vlivných jedinců nebo skupin, často přímo státu, do mediálních sdělení za účelem omezení a kontroly šíření informací, s cílem vytváření žádoucího mediálního obrazu světa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Rádio Svobodná Evropa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Svobodná Evropa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Free Europe/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Liberty (RFE/RL)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je rozhlasová organizace založená Kongresem USA pro šíření objektivních informací v diktátorských režimech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jedinou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možností,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 proniknout touto "železnou oponou" a svobodně informovat tamější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obyvatelstvo,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byly rádiové vlny,  televize v dnešní podobě  v té době ještě neexistovala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RFE zahájila v češtině provoz v Mnichově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dne 1. května 1951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prvním ředitelem českého oddělení RFE v letech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1951- 1961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se stal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Ferdinand Peroutka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 přepadení ČSSR vojsky Varšavské smlouvy, dne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21. srpna 1968, emigrovalo na Západ okolo 440 000 Čechů a Slováků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ze 440 000 českých a slovenských emigrantů se okolo 220 000 usadilo v letech 1968 - 1971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Rakousku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proto byla přechodně otevřena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pobočka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československého vysílání RFE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 Vídni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rozhlasová stanice „Svobodná Evropa“ skončila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30. června 1994 svojí činnost v Mnichově a začala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1. července 1994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vysílat z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Prahy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461</Words>
  <Application>Microsoft Office PowerPoint</Application>
  <PresentationFormat>Předvádění na obrazovce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Digitální učební materiál</vt:lpstr>
      <vt:lpstr>MÉDIA II.</vt:lpstr>
      <vt:lpstr>Veřejnost, veřejné mínění</vt:lpstr>
      <vt:lpstr>Veřejné mínění</vt:lpstr>
      <vt:lpstr>Požadavek objektivity, vyváženosti         a nestrannosti</vt:lpstr>
      <vt:lpstr>Bulvární média, seriozní média</vt:lpstr>
      <vt:lpstr>Moc a vliv médií</vt:lpstr>
      <vt:lpstr>Rádio Svobodná Evropa</vt:lpstr>
      <vt:lpstr>Snímek 9</vt:lpstr>
      <vt:lpstr>Praha - Hagibor</vt:lpstr>
      <vt:lpstr>Snímek 11</vt:lpstr>
      <vt:lpstr>Budova bývalého Federálního shromáždění v Praze, která do listopadu 2008 sloužila pro Rádio Svobodná Evropa, Stavba nové budovy  v Praze - Strašnicích Na Hagiboru</vt:lpstr>
      <vt:lpstr>Snímek 13</vt:lpstr>
    </vt:vector>
  </TitlesOfParts>
  <Company>SPS/VOS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 I.</dc:title>
  <dc:creator>Ludmila Klavíková</dc:creator>
  <cp:lastModifiedBy>Dum</cp:lastModifiedBy>
  <cp:revision>21</cp:revision>
  <dcterms:created xsi:type="dcterms:W3CDTF">2013-04-06T02:22:32Z</dcterms:created>
  <dcterms:modified xsi:type="dcterms:W3CDTF">2013-04-21T17:37:39Z</dcterms:modified>
</cp:coreProperties>
</file>