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ŘECKÁ MYTOLOGIE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415636"/>
            <a:ext cx="10363826" cy="5964382"/>
          </a:xfrm>
        </p:spPr>
        <p:txBody>
          <a:bodyPr>
            <a:noAutofit/>
          </a:bodyPr>
          <a:lstStyle/>
          <a:p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Svět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antické mytologie je plný epických příběhů, vášnivých milenců, přehnaně reagujících božstev a ironických zvratů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Dodnes jsou řecké báje také zdrojem inspirace v literatuře, malířství, filmu, hudbě a psychologii.</a:t>
            </a:r>
          </a:p>
        </p:txBody>
      </p:sp>
    </p:spTree>
    <p:extLst>
      <p:ext uri="{BB962C8B-B14F-4D97-AF65-F5344CB8AC3E}">
        <p14:creationId xmlns:p14="http://schemas.microsoft.com/office/powerpoint/2010/main" val="92641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64811"/>
          </a:xfrm>
        </p:spPr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Úloha mýtů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683328"/>
            <a:ext cx="10363826" cy="41078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starém Řecku byly mýty podstatnou součástí výchovy.</a:t>
            </a:r>
          </a:p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se musely učit příběhy z Homérových i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Hésiodových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děl zpaměti a přednášet je.</a:t>
            </a:r>
          </a:p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Mýty byly také inspirací pro umění, filozofii a vědu.</a:t>
            </a:r>
          </a:p>
        </p:txBody>
      </p:sp>
    </p:spTree>
    <p:extLst>
      <p:ext uri="{BB962C8B-B14F-4D97-AF65-F5344CB8AC3E}">
        <p14:creationId xmlns:p14="http://schemas.microsoft.com/office/powerpoint/2010/main" val="26192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3094" y="128715"/>
            <a:ext cx="10364451" cy="1263667"/>
          </a:xfrm>
        </p:spPr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Prameny řecké mytologie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6120" y="1392382"/>
            <a:ext cx="10363826" cy="406630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písemné prameny řecké mytologie jsou Homérovy epické básně Ilias a Odyssea a také dílo spisovatele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Hésioda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žádného mýtu neexistuje pouze jedna verze, každé město mělo svou vlastní verzi příběhu.</a:t>
            </a:r>
          </a:p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Hésiodově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díle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Theogonia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popsán svět bohů a způsob, jakým bohové svět utvářejí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Stvoření světa podle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hesioda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953492"/>
            <a:ext cx="10363826" cy="3837708"/>
          </a:xfrm>
        </p:spPr>
        <p:txBody>
          <a:bodyPr>
            <a:normAutofit fontScale="92500"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chaosu se zrodila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(Země), Tartarus (podsvětí) a Erós (láska). O něco později povstala z chaosu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Nyx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(noc) a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Erebus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(první temnota).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porodila sobě rovného Urana (nebesa), kterému dovolila, aby ji zahalil jako plášť, tak se zrodily hory a moře.</a:t>
            </a:r>
          </a:p>
        </p:txBody>
      </p:sp>
    </p:spTree>
    <p:extLst>
      <p:ext uri="{BB962C8B-B14F-4D97-AF65-F5344CB8AC3E}">
        <p14:creationId xmlns:p14="http://schemas.microsoft.com/office/powerpoint/2010/main" val="35106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Olympijský pantheon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036618"/>
            <a:ext cx="10363826" cy="37545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Nejdůležitější bohy umístili Řekové na Olymp, nejvyšší horu Řecka. </a:t>
            </a:r>
          </a:p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Bohové mají lidské vlastnosti a chování. Představují tak často různé archetypy, typické vzorce chování nás lidí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bohové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953492"/>
            <a:ext cx="10363826" cy="383770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Vládcem všech bohů byl Zeus a jeho bratr Poseidon vládl nad mořem. Hádes byl bůh podsvětí a jeho sestra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Hestia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byla ochránkyní domácího krbu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Démétér byla bohyní úrodnosti. Její sestru Héru pojal Zeus za manželku. Porodila mu boha války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Área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boha kovářského umění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Héfaista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163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Morální hodnoty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911928"/>
            <a:ext cx="10363826" cy="3879272"/>
          </a:xfrm>
        </p:spPr>
        <p:txBody>
          <a:bodyPr>
            <a:no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Řecké mýty většinou pojednávají o porušení ustálených norem. Například Oidipus zabil svého otce a oženil se svojí matkou. Rozprava o těchto příbězích umožnila Řekům rozebírat a znovu potvrzovat ustálené morální hodnoty.</a:t>
            </a:r>
          </a:p>
        </p:txBody>
      </p:sp>
    </p:spTree>
    <p:extLst>
      <p:ext uri="{BB962C8B-B14F-4D97-AF65-F5344CB8AC3E}">
        <p14:creationId xmlns:p14="http://schemas.microsoft.com/office/powerpoint/2010/main" val="396807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19</TotalTime>
  <Words>310</Words>
  <Application>Microsoft Office PowerPoint</Application>
  <PresentationFormat>Širokoúhlá obrazovka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Tw Cen MT</vt:lpstr>
      <vt:lpstr>Kapka</vt:lpstr>
      <vt:lpstr>ŘECKÁ MYTOLOGIE</vt:lpstr>
      <vt:lpstr>Prezentace aplikace PowerPoint</vt:lpstr>
      <vt:lpstr>Úloha mýtů</vt:lpstr>
      <vt:lpstr>Prameny řecké mytologie</vt:lpstr>
      <vt:lpstr>Stvoření světa podle hesioda</vt:lpstr>
      <vt:lpstr>Olympijský pantheon</vt:lpstr>
      <vt:lpstr>Hlavní bohové</vt:lpstr>
      <vt:lpstr>Morální hodnoty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ŘECKÁ MYTOLOGIE</dc:title>
  <dc:creator>Bc. Lucie Homolková</dc:creator>
  <cp:lastModifiedBy>Bc. Lucie Homolková</cp:lastModifiedBy>
  <cp:revision>3</cp:revision>
  <dcterms:created xsi:type="dcterms:W3CDTF">2019-09-26T11:46:29Z</dcterms:created>
  <dcterms:modified xsi:type="dcterms:W3CDTF">2019-09-26T12:05:35Z</dcterms:modified>
</cp:coreProperties>
</file>